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7" r:id="rId26"/>
    <p:sldId id="298" r:id="rId27"/>
    <p:sldId id="299" r:id="rId28"/>
  </p:sldIdLst>
  <p:sldSz cx="14630400" cy="8229600"/>
  <p:notesSz cx="6858000" cy="9144000"/>
  <p:defaultTextStyle>
    <a:defPPr>
      <a:defRPr lang="en-US"/>
    </a:defPPr>
    <a:lvl1pPr marL="0" algn="l" defTabSz="1305960" rtl="0" eaLnBrk="1" latinLnBrk="0" hangingPunct="1">
      <a:defRPr sz="2600" kern="1200">
        <a:solidFill>
          <a:schemeClr val="tx1"/>
        </a:solidFill>
        <a:latin typeface="+mn-lt"/>
        <a:ea typeface="+mn-ea"/>
        <a:cs typeface="+mn-cs"/>
      </a:defRPr>
    </a:lvl1pPr>
    <a:lvl2pPr marL="652979" algn="l" defTabSz="1305960" rtl="0" eaLnBrk="1" latinLnBrk="0" hangingPunct="1">
      <a:defRPr sz="2600" kern="1200">
        <a:solidFill>
          <a:schemeClr val="tx1"/>
        </a:solidFill>
        <a:latin typeface="+mn-lt"/>
        <a:ea typeface="+mn-ea"/>
        <a:cs typeface="+mn-cs"/>
      </a:defRPr>
    </a:lvl2pPr>
    <a:lvl3pPr marL="1305960" algn="l" defTabSz="1305960" rtl="0" eaLnBrk="1" latinLnBrk="0" hangingPunct="1">
      <a:defRPr sz="2600" kern="1200">
        <a:solidFill>
          <a:schemeClr val="tx1"/>
        </a:solidFill>
        <a:latin typeface="+mn-lt"/>
        <a:ea typeface="+mn-ea"/>
        <a:cs typeface="+mn-cs"/>
      </a:defRPr>
    </a:lvl3pPr>
    <a:lvl4pPr marL="1958941" algn="l" defTabSz="1305960" rtl="0" eaLnBrk="1" latinLnBrk="0" hangingPunct="1">
      <a:defRPr sz="2600" kern="1200">
        <a:solidFill>
          <a:schemeClr val="tx1"/>
        </a:solidFill>
        <a:latin typeface="+mn-lt"/>
        <a:ea typeface="+mn-ea"/>
        <a:cs typeface="+mn-cs"/>
      </a:defRPr>
    </a:lvl4pPr>
    <a:lvl5pPr marL="2611921" algn="l" defTabSz="1305960" rtl="0" eaLnBrk="1" latinLnBrk="0" hangingPunct="1">
      <a:defRPr sz="2600" kern="1200">
        <a:solidFill>
          <a:schemeClr val="tx1"/>
        </a:solidFill>
        <a:latin typeface="+mn-lt"/>
        <a:ea typeface="+mn-ea"/>
        <a:cs typeface="+mn-cs"/>
      </a:defRPr>
    </a:lvl5pPr>
    <a:lvl6pPr marL="3264898" algn="l" defTabSz="1305960" rtl="0" eaLnBrk="1" latinLnBrk="0" hangingPunct="1">
      <a:defRPr sz="2600" kern="1200">
        <a:solidFill>
          <a:schemeClr val="tx1"/>
        </a:solidFill>
        <a:latin typeface="+mn-lt"/>
        <a:ea typeface="+mn-ea"/>
        <a:cs typeface="+mn-cs"/>
      </a:defRPr>
    </a:lvl6pPr>
    <a:lvl7pPr marL="3917878" algn="l" defTabSz="1305960" rtl="0" eaLnBrk="1" latinLnBrk="0" hangingPunct="1">
      <a:defRPr sz="2600" kern="1200">
        <a:solidFill>
          <a:schemeClr val="tx1"/>
        </a:solidFill>
        <a:latin typeface="+mn-lt"/>
        <a:ea typeface="+mn-ea"/>
        <a:cs typeface="+mn-cs"/>
      </a:defRPr>
    </a:lvl7pPr>
    <a:lvl8pPr marL="4570857" algn="l" defTabSz="1305960" rtl="0" eaLnBrk="1" latinLnBrk="0" hangingPunct="1">
      <a:defRPr sz="2600" kern="1200">
        <a:solidFill>
          <a:schemeClr val="tx1"/>
        </a:solidFill>
        <a:latin typeface="+mn-lt"/>
        <a:ea typeface="+mn-ea"/>
        <a:cs typeface="+mn-cs"/>
      </a:defRPr>
    </a:lvl8pPr>
    <a:lvl9pPr marL="5223836" algn="l" defTabSz="1305960" rtl="0" eaLnBrk="1" latinLnBrk="0" hangingPunct="1">
      <a:defRPr sz="2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3" autoAdjust="0"/>
    <p:restoredTop sz="94604" autoAdjust="0"/>
  </p:normalViewPr>
  <p:slideViewPr>
    <p:cSldViewPr>
      <p:cViewPr varScale="1">
        <p:scale>
          <a:sx n="52" d="100"/>
          <a:sy n="52" d="100"/>
        </p:scale>
        <p:origin x="-126" y="-258"/>
      </p:cViewPr>
      <p:guideLst>
        <p:guide orient="horz" pos="2592"/>
        <p:guide pos="4608"/>
      </p:guideLst>
    </p:cSldViewPr>
  </p:slideViewPr>
  <p:outlineViewPr>
    <p:cViewPr>
      <p:scale>
        <a:sx n="33" d="100"/>
        <a:sy n="33" d="100"/>
      </p:scale>
      <p:origin x="0" y="222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0221" y="887506"/>
            <a:ext cx="13622019" cy="3275704"/>
          </a:xfrm>
        </p:spPr>
        <p:txBody>
          <a:bodyPr>
            <a:noAutofit/>
          </a:bodyPr>
          <a:lstStyle>
            <a:lvl1pPr algn="l">
              <a:lnSpc>
                <a:spcPts val="15428"/>
              </a:lnSpc>
              <a:defRPr sz="14300" b="1" spc="-357" baseline="0">
                <a:solidFill>
                  <a:schemeClr val="tx2"/>
                </a:solidFill>
              </a:defRPr>
            </a:lvl1pPr>
          </a:lstStyle>
          <a:p>
            <a:r>
              <a:rPr lang="en-US" smtClean="0"/>
              <a:t>Click to edit Master title style</a:t>
            </a:r>
            <a:endParaRPr/>
          </a:p>
        </p:txBody>
      </p:sp>
      <p:sp>
        <p:nvSpPr>
          <p:cNvPr id="3" name="Subtitle 2"/>
          <p:cNvSpPr>
            <a:spLocks noGrp="1"/>
          </p:cNvSpPr>
          <p:nvPr>
            <p:ph type="subTitle" idx="1"/>
          </p:nvPr>
        </p:nvSpPr>
        <p:spPr>
          <a:xfrm>
            <a:off x="490221" y="4206240"/>
            <a:ext cx="7492880" cy="1613647"/>
          </a:xfrm>
        </p:spPr>
        <p:txBody>
          <a:bodyPr anchor="b" anchorCtr="0">
            <a:normAutofit/>
          </a:bodyPr>
          <a:lstStyle>
            <a:lvl1pPr marL="0" indent="0" algn="l">
              <a:buNone/>
              <a:defRPr sz="6300">
                <a:solidFill>
                  <a:schemeClr val="accent1"/>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731520" y="7530353"/>
            <a:ext cx="2560320" cy="438150"/>
          </a:xfrm>
        </p:spPr>
        <p:txBody>
          <a:bodyPr/>
          <a:lstStyle>
            <a:lvl1pPr>
              <a:defRPr sz="1600">
                <a:solidFill>
                  <a:schemeClr val="tx2"/>
                </a:solidFill>
              </a:defRPr>
            </a:lvl1pPr>
          </a:lstStyle>
          <a:p>
            <a:fld id="{FA4F5C4E-A692-4352-9062-BA8777702538}" type="datetimeFigureOut">
              <a:rPr lang="en-US" smtClean="0"/>
              <a:pPr/>
              <a:t>3/12/2012</a:t>
            </a:fld>
            <a:endParaRPr lang="en-US"/>
          </a:p>
        </p:txBody>
      </p:sp>
      <p:sp>
        <p:nvSpPr>
          <p:cNvPr id="5" name="Footer Placeholder 4"/>
          <p:cNvSpPr>
            <a:spLocks noGrp="1"/>
          </p:cNvSpPr>
          <p:nvPr>
            <p:ph type="ftr" sz="quarter" idx="11"/>
          </p:nvPr>
        </p:nvSpPr>
        <p:spPr>
          <a:xfrm>
            <a:off x="3535680" y="7530353"/>
            <a:ext cx="9022080" cy="438150"/>
          </a:xfrm>
        </p:spPr>
        <p:txBody>
          <a:bodyPr/>
          <a:lstStyle>
            <a:lvl1pPr algn="l">
              <a:defRPr sz="1600">
                <a:solidFill>
                  <a:schemeClr val="tx2"/>
                </a:solidFill>
              </a:defRPr>
            </a:lvl1pPr>
          </a:lstStyle>
          <a:p>
            <a:endParaRPr lang="en-US"/>
          </a:p>
        </p:txBody>
      </p:sp>
      <p:sp>
        <p:nvSpPr>
          <p:cNvPr id="6" name="Slide Number Placeholder 5"/>
          <p:cNvSpPr>
            <a:spLocks noGrp="1"/>
          </p:cNvSpPr>
          <p:nvPr>
            <p:ph type="sldNum" sz="quarter" idx="12"/>
          </p:nvPr>
        </p:nvSpPr>
        <p:spPr>
          <a:xfrm>
            <a:off x="12923520" y="7530353"/>
            <a:ext cx="975360" cy="438150"/>
          </a:xfrm>
        </p:spPr>
        <p:txBody>
          <a:bodyPr/>
          <a:lstStyle>
            <a:lvl1pPr>
              <a:defRPr sz="2000">
                <a:solidFill>
                  <a:schemeClr val="tx2"/>
                </a:solidFill>
              </a:defRPr>
            </a:lvl1pPr>
          </a:lstStyle>
          <a:p>
            <a:fld id="{B764EA45-F77A-4552-BA28-96B48B8B1F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0917" y="1472912"/>
            <a:ext cx="5852160" cy="680086"/>
          </a:xfrm>
        </p:spPr>
        <p:txBody>
          <a:bodyPr anchor="b">
            <a:noAutofit/>
          </a:bodyPr>
          <a:lstStyle>
            <a:lvl1pPr algn="l">
              <a:defRPr sz="5100" b="0"/>
            </a:lvl1pPr>
          </a:lstStyle>
          <a:p>
            <a:r>
              <a:rPr lang="en-US" smtClean="0"/>
              <a:t>Click to edit Master title style</a:t>
            </a:r>
            <a:endParaRPr/>
          </a:p>
        </p:txBody>
      </p:sp>
      <p:sp>
        <p:nvSpPr>
          <p:cNvPr id="3" name="Picture Placeholder 2"/>
          <p:cNvSpPr>
            <a:spLocks noGrp="1"/>
          </p:cNvSpPr>
          <p:nvPr>
            <p:ph type="pic" idx="1"/>
          </p:nvPr>
        </p:nvSpPr>
        <p:spPr>
          <a:xfrm rot="194096">
            <a:off x="7752565" y="1170962"/>
            <a:ext cx="5594512" cy="5696699"/>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4600"/>
            </a:lvl1pPr>
            <a:lvl2pPr marL="653110" indent="0">
              <a:buNone/>
              <a:defRPr sz="4000"/>
            </a:lvl2pPr>
            <a:lvl3pPr marL="1306220" indent="0">
              <a:buNone/>
              <a:defRPr sz="3400"/>
            </a:lvl3pPr>
            <a:lvl4pPr marL="1959331" indent="0">
              <a:buNone/>
              <a:defRPr sz="2900"/>
            </a:lvl4pPr>
            <a:lvl5pPr marL="2612441" indent="0">
              <a:buNone/>
              <a:defRPr sz="2900"/>
            </a:lvl5pPr>
            <a:lvl6pPr marL="3265551" indent="0">
              <a:buNone/>
              <a:defRPr sz="2900"/>
            </a:lvl6pPr>
            <a:lvl7pPr marL="3918661" indent="0">
              <a:buNone/>
              <a:defRPr sz="2900"/>
            </a:lvl7pPr>
            <a:lvl8pPr marL="4571771" indent="0">
              <a:buNone/>
              <a:defRPr sz="2900"/>
            </a:lvl8pPr>
            <a:lvl9pPr marL="5224882" indent="0">
              <a:buNone/>
              <a:defRPr sz="2900"/>
            </a:lvl9pPr>
          </a:lstStyle>
          <a:p>
            <a:r>
              <a:rPr lang="en-US" smtClean="0"/>
              <a:t>Click icon to add picture</a:t>
            </a:r>
            <a:endParaRPr/>
          </a:p>
        </p:txBody>
      </p:sp>
      <p:sp>
        <p:nvSpPr>
          <p:cNvPr id="4" name="Text Placeholder 3"/>
          <p:cNvSpPr>
            <a:spLocks noGrp="1"/>
          </p:cNvSpPr>
          <p:nvPr>
            <p:ph type="body" sz="half" idx="2"/>
          </p:nvPr>
        </p:nvSpPr>
        <p:spPr>
          <a:xfrm>
            <a:off x="1010917" y="2159751"/>
            <a:ext cx="5852160" cy="4789690"/>
          </a:xfrm>
        </p:spPr>
        <p:txBody>
          <a:bodyPr>
            <a:normAutofit/>
          </a:bodyPr>
          <a:lstStyle>
            <a:lvl1pPr marL="0" indent="0" algn="l">
              <a:buNone/>
              <a:defRPr sz="26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F5C4E-A692-4352-9062-BA8777702538}"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1011218" y="5195944"/>
            <a:ext cx="12651442" cy="1113416"/>
          </a:xfrm>
        </p:spPr>
        <p:txBody>
          <a:bodyPr anchor="b" anchorCtr="0">
            <a:noAutofit/>
          </a:bodyPr>
          <a:lstStyle>
            <a:lvl1pPr algn="l">
              <a:defRPr sz="5100"/>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FA4F5C4E-A692-4352-9062-BA8777702538}" type="datetimeFigureOut">
              <a:rPr lang="en-US" smtClean="0"/>
              <a:pPr/>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4EA45-F77A-4552-BA28-96B48B8B1FC1}" type="slidenum">
              <a:rPr lang="en-US" smtClean="0"/>
              <a:pPr/>
              <a:t>‹#›</a:t>
            </a:fld>
            <a:endParaRPr lang="en-US"/>
          </a:p>
        </p:txBody>
      </p:sp>
      <p:sp>
        <p:nvSpPr>
          <p:cNvPr id="7" name="Text Placeholder 6"/>
          <p:cNvSpPr>
            <a:spLocks noGrp="1"/>
          </p:cNvSpPr>
          <p:nvPr>
            <p:ph type="body" sz="quarter" idx="13"/>
          </p:nvPr>
        </p:nvSpPr>
        <p:spPr>
          <a:xfrm>
            <a:off x="1014714" y="6309360"/>
            <a:ext cx="12647920" cy="1188720"/>
          </a:xfrm>
        </p:spPr>
        <p:txBody>
          <a:bodyPr>
            <a:normAutofit/>
          </a:bodyPr>
          <a:lstStyle>
            <a:lvl1pPr marL="0" indent="0">
              <a:buNone/>
              <a:defRPr sz="2600"/>
            </a:lvl1pPr>
            <a:lvl2pPr marL="0" indent="0">
              <a:buNone/>
              <a:defRPr sz="2600"/>
            </a:lvl2pPr>
            <a:lvl3pPr marL="0" indent="0">
              <a:buNone/>
              <a:defRPr sz="2600"/>
            </a:lvl3pPr>
            <a:lvl4pPr marL="0" indent="0">
              <a:buNone/>
              <a:defRPr sz="2600"/>
            </a:lvl4pPr>
            <a:lvl5pPr marL="0" indent="0">
              <a:buNone/>
              <a:defRPr sz="2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Picture Placeholder 2"/>
          <p:cNvSpPr>
            <a:spLocks noGrp="1"/>
          </p:cNvSpPr>
          <p:nvPr>
            <p:ph type="pic" idx="1"/>
          </p:nvPr>
        </p:nvSpPr>
        <p:spPr>
          <a:xfrm rot="319004">
            <a:off x="3321549" y="889211"/>
            <a:ext cx="7862979" cy="3888077"/>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4600"/>
            </a:lvl1pPr>
            <a:lvl2pPr marL="653110" indent="0">
              <a:buNone/>
              <a:defRPr sz="4000"/>
            </a:lvl2pPr>
            <a:lvl3pPr marL="1306220" indent="0">
              <a:buNone/>
              <a:defRPr sz="3400"/>
            </a:lvl3pPr>
            <a:lvl4pPr marL="1959331" indent="0">
              <a:buNone/>
              <a:defRPr sz="2900"/>
            </a:lvl4pPr>
            <a:lvl5pPr marL="2612441" indent="0">
              <a:buNone/>
              <a:defRPr sz="2900"/>
            </a:lvl5pPr>
            <a:lvl6pPr marL="3265551" indent="0">
              <a:buNone/>
              <a:defRPr sz="2900"/>
            </a:lvl6pPr>
            <a:lvl7pPr marL="3918661" indent="0">
              <a:buNone/>
              <a:defRPr sz="2900"/>
            </a:lvl7pPr>
            <a:lvl8pPr marL="4571771" indent="0">
              <a:buNone/>
              <a:defRPr sz="2900"/>
            </a:lvl8pPr>
            <a:lvl9pPr marL="5224882" indent="0">
              <a:buNone/>
              <a:defRPr sz="2900"/>
            </a:lvl9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9" name="Picture Placeholder 2"/>
          <p:cNvSpPr>
            <a:spLocks noGrp="1"/>
          </p:cNvSpPr>
          <p:nvPr>
            <p:ph type="pic" idx="14"/>
          </p:nvPr>
        </p:nvSpPr>
        <p:spPr>
          <a:xfrm rot="21346724">
            <a:off x="697659" y="593141"/>
            <a:ext cx="7461504" cy="3636004"/>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4600"/>
            </a:lvl1pPr>
            <a:lvl2pPr marL="653110" indent="0">
              <a:buNone/>
              <a:defRPr sz="4000"/>
            </a:lvl2pPr>
            <a:lvl3pPr marL="1306220" indent="0">
              <a:buNone/>
              <a:defRPr sz="3400"/>
            </a:lvl3pPr>
            <a:lvl4pPr marL="1959331" indent="0">
              <a:buNone/>
              <a:defRPr sz="2900"/>
            </a:lvl4pPr>
            <a:lvl5pPr marL="2612441" indent="0">
              <a:buNone/>
              <a:defRPr sz="2900"/>
            </a:lvl5pPr>
            <a:lvl6pPr marL="3265551" indent="0">
              <a:buNone/>
              <a:defRPr sz="2900"/>
            </a:lvl6pPr>
            <a:lvl7pPr marL="3918661" indent="0">
              <a:buNone/>
              <a:defRPr sz="2900"/>
            </a:lvl7pPr>
            <a:lvl8pPr marL="4571771" indent="0">
              <a:buNone/>
              <a:defRPr sz="2900"/>
            </a:lvl8pPr>
            <a:lvl9pPr marL="5224882" indent="0">
              <a:buNone/>
              <a:defRPr sz="2900"/>
            </a:lvl9pPr>
          </a:lstStyle>
          <a:p>
            <a:r>
              <a:rPr lang="en-US" smtClean="0"/>
              <a:t>Click icon to add picture</a:t>
            </a:r>
            <a:endParaRPr/>
          </a:p>
        </p:txBody>
      </p:sp>
      <p:sp>
        <p:nvSpPr>
          <p:cNvPr id="2" name="Title 1"/>
          <p:cNvSpPr>
            <a:spLocks noGrp="1"/>
          </p:cNvSpPr>
          <p:nvPr>
            <p:ph type="title"/>
          </p:nvPr>
        </p:nvSpPr>
        <p:spPr>
          <a:xfrm>
            <a:off x="1011218" y="5195944"/>
            <a:ext cx="12651442" cy="1113416"/>
          </a:xfrm>
        </p:spPr>
        <p:txBody>
          <a:bodyPr anchor="b" anchorCtr="0">
            <a:noAutofit/>
          </a:bodyPr>
          <a:lstStyle>
            <a:lvl1pPr algn="l">
              <a:defRPr sz="5100"/>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FA4F5C4E-A692-4352-9062-BA8777702538}" type="datetimeFigureOut">
              <a:rPr lang="en-US" smtClean="0"/>
              <a:pPr/>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4EA45-F77A-4552-BA28-96B48B8B1FC1}" type="slidenum">
              <a:rPr lang="en-US" smtClean="0"/>
              <a:pPr/>
              <a:t>‹#›</a:t>
            </a:fld>
            <a:endParaRPr lang="en-US"/>
          </a:p>
        </p:txBody>
      </p:sp>
      <p:sp>
        <p:nvSpPr>
          <p:cNvPr id="7" name="Text Placeholder 6"/>
          <p:cNvSpPr>
            <a:spLocks noGrp="1"/>
          </p:cNvSpPr>
          <p:nvPr>
            <p:ph type="body" sz="quarter" idx="13"/>
          </p:nvPr>
        </p:nvSpPr>
        <p:spPr>
          <a:xfrm>
            <a:off x="1014714" y="6309360"/>
            <a:ext cx="12647920" cy="1188720"/>
          </a:xfrm>
        </p:spPr>
        <p:txBody>
          <a:bodyPr>
            <a:normAutofit/>
          </a:bodyPr>
          <a:lstStyle>
            <a:lvl1pPr marL="0" indent="0">
              <a:buNone/>
              <a:defRPr sz="2600"/>
            </a:lvl1pPr>
            <a:lvl2pPr marL="0" indent="0">
              <a:buNone/>
              <a:defRPr sz="2600"/>
            </a:lvl2pPr>
            <a:lvl3pPr marL="0" indent="0">
              <a:buNone/>
              <a:defRPr sz="2600"/>
            </a:lvl3pPr>
            <a:lvl4pPr marL="0" indent="0">
              <a:buNone/>
              <a:defRPr sz="2600"/>
            </a:lvl4pPr>
            <a:lvl5pPr marL="0" indent="0">
              <a:buNone/>
              <a:defRPr sz="2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Picture Placeholder 2"/>
          <p:cNvSpPr>
            <a:spLocks noGrp="1"/>
          </p:cNvSpPr>
          <p:nvPr>
            <p:ph type="pic" idx="1"/>
          </p:nvPr>
        </p:nvSpPr>
        <p:spPr>
          <a:xfrm rot="152337">
            <a:off x="6589723" y="882664"/>
            <a:ext cx="7461504" cy="3636004"/>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4600"/>
            </a:lvl1pPr>
            <a:lvl2pPr marL="653110" indent="0">
              <a:buNone/>
              <a:defRPr sz="4000"/>
            </a:lvl2pPr>
            <a:lvl3pPr marL="1306220" indent="0">
              <a:buNone/>
              <a:defRPr sz="3400"/>
            </a:lvl3pPr>
            <a:lvl4pPr marL="1959331" indent="0">
              <a:buNone/>
              <a:defRPr sz="2900"/>
            </a:lvl4pPr>
            <a:lvl5pPr marL="2612441" indent="0">
              <a:buNone/>
              <a:defRPr sz="2900"/>
            </a:lvl5pPr>
            <a:lvl6pPr marL="3265551" indent="0">
              <a:buNone/>
              <a:defRPr sz="2900"/>
            </a:lvl6pPr>
            <a:lvl7pPr marL="3918661" indent="0">
              <a:buNone/>
              <a:defRPr sz="2900"/>
            </a:lvl7pPr>
            <a:lvl8pPr marL="4571771" indent="0">
              <a:buNone/>
              <a:defRPr sz="2900"/>
            </a:lvl8pPr>
            <a:lvl9pPr marL="5224882" indent="0">
              <a:buNone/>
              <a:defRPr sz="29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normAutofit/>
          </a:bodyPr>
          <a:lstStyle>
            <a:lvl1pPr>
              <a:spcBef>
                <a:spcPts val="2857"/>
              </a:spcBef>
              <a:defRPr/>
            </a:lvl1pPr>
            <a:lvl2pPr>
              <a:spcBef>
                <a:spcPts val="857"/>
              </a:spcBef>
              <a:defRPr/>
            </a:lvl2pPr>
            <a:lvl3pPr>
              <a:spcBef>
                <a:spcPts val="857"/>
              </a:spcBef>
              <a:defRPr/>
            </a:lvl3pPr>
            <a:lvl4pPr>
              <a:spcBef>
                <a:spcPts val="857"/>
              </a:spcBef>
              <a:defRPr/>
            </a:lvl4pPr>
            <a:lvl5pPr>
              <a:spcBef>
                <a:spcPts val="857"/>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A4F5C4E-A692-4352-9062-BA8777702538}"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435840" y="822961"/>
            <a:ext cx="1212029" cy="6528816"/>
          </a:xfrm>
        </p:spPr>
        <p:txBody>
          <a:bodyPr vert="eaVert">
            <a:noAutofit/>
          </a:bodyPr>
          <a:lstStyle/>
          <a:p>
            <a:r>
              <a:rPr lang="en-US" smtClean="0"/>
              <a:t>Click to edit Master title style</a:t>
            </a:r>
            <a:endParaRPr/>
          </a:p>
        </p:txBody>
      </p:sp>
      <p:sp>
        <p:nvSpPr>
          <p:cNvPr id="3" name="Vertical Text Placeholder 2"/>
          <p:cNvSpPr>
            <a:spLocks noGrp="1"/>
          </p:cNvSpPr>
          <p:nvPr>
            <p:ph type="body" orient="vert" idx="1"/>
          </p:nvPr>
        </p:nvSpPr>
        <p:spPr>
          <a:xfrm>
            <a:off x="1010921" y="822961"/>
            <a:ext cx="10497819" cy="6528816"/>
          </a:xfrm>
        </p:spPr>
        <p:txBody>
          <a:bodyPr vert="eaVe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A4F5C4E-A692-4352-9062-BA8777702538}"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normAutofit/>
          </a:bodyPr>
          <a:lstStyle>
            <a:lvl1pPr>
              <a:spcBef>
                <a:spcPts val="3143"/>
              </a:spcBef>
              <a:defRPr/>
            </a:lvl1pPr>
            <a:lvl2pPr>
              <a:spcBef>
                <a:spcPts val="857"/>
              </a:spcBef>
              <a:defRPr/>
            </a:lvl2pPr>
            <a:lvl3pPr>
              <a:spcBef>
                <a:spcPts val="857"/>
              </a:spcBef>
              <a:defRPr/>
            </a:lvl3pPr>
            <a:lvl4pPr>
              <a:spcBef>
                <a:spcPts val="857"/>
              </a:spcBef>
              <a:defRPr/>
            </a:lvl4pPr>
            <a:lvl5pPr>
              <a:spcBef>
                <a:spcPts val="857"/>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A4F5C4E-A692-4352-9062-BA8777702538}"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3443" y="5786648"/>
            <a:ext cx="13619182" cy="1736370"/>
          </a:xfrm>
        </p:spPr>
        <p:txBody>
          <a:bodyPr lIns="0" tIns="0" rIns="0" bIns="0" anchor="t">
            <a:noAutofit/>
          </a:bodyPr>
          <a:lstStyle>
            <a:lvl1pPr algn="l">
              <a:lnSpc>
                <a:spcPts val="19713"/>
              </a:lnSpc>
              <a:defRPr sz="19300" b="1" cap="none" spc="-357" baseline="0">
                <a:solidFill>
                  <a:schemeClr val="tx2"/>
                </a:solidFill>
              </a:defRPr>
            </a:lvl1pPr>
          </a:lstStyle>
          <a:p>
            <a:r>
              <a:rPr lang="en-US" smtClean="0"/>
              <a:t>Click to edit Master title style</a:t>
            </a:r>
            <a:endParaRPr/>
          </a:p>
        </p:txBody>
      </p:sp>
      <p:sp>
        <p:nvSpPr>
          <p:cNvPr id="3" name="Text Placeholder 2"/>
          <p:cNvSpPr>
            <a:spLocks noGrp="1"/>
          </p:cNvSpPr>
          <p:nvPr>
            <p:ph type="body" idx="1"/>
          </p:nvPr>
        </p:nvSpPr>
        <p:spPr>
          <a:xfrm>
            <a:off x="615799" y="4231176"/>
            <a:ext cx="13369142" cy="1524902"/>
          </a:xfrm>
        </p:spPr>
        <p:txBody>
          <a:bodyPr lIns="0" tIns="0" rIns="0" bIns="0" anchor="b">
            <a:normAutofit/>
          </a:bodyPr>
          <a:lstStyle>
            <a:lvl1pPr marL="0" indent="0" algn="l">
              <a:buNone/>
              <a:defRPr sz="6000">
                <a:solidFill>
                  <a:schemeClr val="accent1"/>
                </a:solidFill>
              </a:defRPr>
            </a:lvl1pPr>
            <a:lvl2pPr marL="653110" indent="0">
              <a:buNone/>
              <a:defRPr sz="2600">
                <a:solidFill>
                  <a:schemeClr val="tx1">
                    <a:tint val="75000"/>
                  </a:schemeClr>
                </a:solidFill>
              </a:defRPr>
            </a:lvl2pPr>
            <a:lvl3pPr marL="1306220" indent="0">
              <a:buNone/>
              <a:defRPr sz="2300">
                <a:solidFill>
                  <a:schemeClr val="tx1">
                    <a:tint val="75000"/>
                  </a:schemeClr>
                </a:solidFill>
              </a:defRPr>
            </a:lvl3pPr>
            <a:lvl4pPr marL="1959331" indent="0">
              <a:buNone/>
              <a:defRPr sz="2000">
                <a:solidFill>
                  <a:schemeClr val="tx1">
                    <a:tint val="75000"/>
                  </a:schemeClr>
                </a:solidFill>
              </a:defRPr>
            </a:lvl4pPr>
            <a:lvl5pPr marL="2612441" indent="0">
              <a:buNone/>
              <a:defRPr sz="2000">
                <a:solidFill>
                  <a:schemeClr val="tx1">
                    <a:tint val="75000"/>
                  </a:schemeClr>
                </a:solidFill>
              </a:defRPr>
            </a:lvl5pPr>
            <a:lvl6pPr marL="3265551" indent="0">
              <a:buNone/>
              <a:defRPr sz="2000">
                <a:solidFill>
                  <a:schemeClr val="tx1">
                    <a:tint val="75000"/>
                  </a:schemeClr>
                </a:solidFill>
              </a:defRPr>
            </a:lvl6pPr>
            <a:lvl7pPr marL="3918661" indent="0">
              <a:buNone/>
              <a:defRPr sz="2000">
                <a:solidFill>
                  <a:schemeClr val="tx1">
                    <a:tint val="75000"/>
                  </a:schemeClr>
                </a:solidFill>
              </a:defRPr>
            </a:lvl7pPr>
            <a:lvl8pPr marL="4571771" indent="0">
              <a:buNone/>
              <a:defRPr sz="2000">
                <a:solidFill>
                  <a:schemeClr val="tx1">
                    <a:tint val="75000"/>
                  </a:schemeClr>
                </a:solidFill>
              </a:defRPr>
            </a:lvl8pPr>
            <a:lvl9pPr marL="5224882" indent="0">
              <a:buNone/>
              <a:defRPr sz="20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483443" y="5786648"/>
            <a:ext cx="13619182" cy="1736370"/>
          </a:xfrm>
        </p:spPr>
        <p:txBody>
          <a:bodyPr lIns="0" tIns="0" rIns="0" bIns="0" anchor="t">
            <a:noAutofit/>
          </a:bodyPr>
          <a:lstStyle>
            <a:lvl1pPr algn="l">
              <a:lnSpc>
                <a:spcPts val="19713"/>
              </a:lnSpc>
              <a:defRPr sz="19300" b="1" cap="none" spc="-357" baseline="0">
                <a:solidFill>
                  <a:schemeClr val="tx2"/>
                </a:solidFill>
              </a:defRPr>
            </a:lvl1pPr>
          </a:lstStyle>
          <a:p>
            <a:r>
              <a:rPr lang="en-US" smtClean="0"/>
              <a:t>Click to edit Master title style</a:t>
            </a:r>
            <a:endParaRPr/>
          </a:p>
        </p:txBody>
      </p:sp>
      <p:sp>
        <p:nvSpPr>
          <p:cNvPr id="3" name="Text Placeholder 2"/>
          <p:cNvSpPr>
            <a:spLocks noGrp="1"/>
          </p:cNvSpPr>
          <p:nvPr>
            <p:ph type="body" idx="1"/>
          </p:nvPr>
        </p:nvSpPr>
        <p:spPr>
          <a:xfrm>
            <a:off x="615798" y="4231176"/>
            <a:ext cx="7085482" cy="1524902"/>
          </a:xfrm>
        </p:spPr>
        <p:txBody>
          <a:bodyPr lIns="0" tIns="0" rIns="0" bIns="0" anchor="b">
            <a:normAutofit/>
          </a:bodyPr>
          <a:lstStyle>
            <a:lvl1pPr marL="0" indent="0" algn="l">
              <a:buNone/>
              <a:defRPr sz="6000">
                <a:solidFill>
                  <a:schemeClr val="accent1"/>
                </a:solidFill>
              </a:defRPr>
            </a:lvl1pPr>
            <a:lvl2pPr marL="653110" indent="0">
              <a:buNone/>
              <a:defRPr sz="2600">
                <a:solidFill>
                  <a:schemeClr val="tx1">
                    <a:tint val="75000"/>
                  </a:schemeClr>
                </a:solidFill>
              </a:defRPr>
            </a:lvl2pPr>
            <a:lvl3pPr marL="1306220" indent="0">
              <a:buNone/>
              <a:defRPr sz="2300">
                <a:solidFill>
                  <a:schemeClr val="tx1">
                    <a:tint val="75000"/>
                  </a:schemeClr>
                </a:solidFill>
              </a:defRPr>
            </a:lvl3pPr>
            <a:lvl4pPr marL="1959331" indent="0">
              <a:buNone/>
              <a:defRPr sz="2000">
                <a:solidFill>
                  <a:schemeClr val="tx1">
                    <a:tint val="75000"/>
                  </a:schemeClr>
                </a:solidFill>
              </a:defRPr>
            </a:lvl4pPr>
            <a:lvl5pPr marL="2612441" indent="0">
              <a:buNone/>
              <a:defRPr sz="2000">
                <a:solidFill>
                  <a:schemeClr val="tx1">
                    <a:tint val="75000"/>
                  </a:schemeClr>
                </a:solidFill>
              </a:defRPr>
            </a:lvl5pPr>
            <a:lvl6pPr marL="3265551" indent="0">
              <a:buNone/>
              <a:defRPr sz="2000">
                <a:solidFill>
                  <a:schemeClr val="tx1">
                    <a:tint val="75000"/>
                  </a:schemeClr>
                </a:solidFill>
              </a:defRPr>
            </a:lvl6pPr>
            <a:lvl7pPr marL="3918661" indent="0">
              <a:buNone/>
              <a:defRPr sz="2000">
                <a:solidFill>
                  <a:schemeClr val="tx1">
                    <a:tint val="75000"/>
                  </a:schemeClr>
                </a:solidFill>
              </a:defRPr>
            </a:lvl7pPr>
            <a:lvl8pPr marL="4571771" indent="0">
              <a:buNone/>
              <a:defRPr sz="2000">
                <a:solidFill>
                  <a:schemeClr val="tx1">
                    <a:tint val="75000"/>
                  </a:schemeClr>
                </a:solidFill>
              </a:defRPr>
            </a:lvl8pPr>
            <a:lvl9pPr marL="5224882" indent="0">
              <a:buNone/>
              <a:defRPr sz="2000">
                <a:solidFill>
                  <a:schemeClr val="tx1">
                    <a:tint val="75000"/>
                  </a:schemeClr>
                </a:solidFill>
              </a:defRPr>
            </a:lvl9pPr>
          </a:lstStyle>
          <a:p>
            <a:pPr lvl="0"/>
            <a:r>
              <a:rPr lang="en-US" smtClean="0"/>
              <a:t>Click to edit Master text styles</a:t>
            </a:r>
          </a:p>
        </p:txBody>
      </p:sp>
      <p:sp>
        <p:nvSpPr>
          <p:cNvPr id="7" name="Picture Placeholder 2"/>
          <p:cNvSpPr>
            <a:spLocks noGrp="1"/>
          </p:cNvSpPr>
          <p:nvPr>
            <p:ph type="pic" idx="13"/>
          </p:nvPr>
        </p:nvSpPr>
        <p:spPr>
          <a:xfrm rot="21263043">
            <a:off x="8369789" y="313219"/>
            <a:ext cx="5493856" cy="5044842"/>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4600"/>
            </a:lvl1pPr>
            <a:lvl2pPr marL="653110" indent="0">
              <a:buNone/>
              <a:defRPr sz="4000"/>
            </a:lvl2pPr>
            <a:lvl3pPr marL="1306220" indent="0">
              <a:buNone/>
              <a:defRPr sz="3400"/>
            </a:lvl3pPr>
            <a:lvl4pPr marL="1959331" indent="0">
              <a:buNone/>
              <a:defRPr sz="2900"/>
            </a:lvl4pPr>
            <a:lvl5pPr marL="2612441" indent="0">
              <a:buNone/>
              <a:defRPr sz="2900"/>
            </a:lvl5pPr>
            <a:lvl6pPr marL="3265551" indent="0">
              <a:buNone/>
              <a:defRPr sz="2900"/>
            </a:lvl6pPr>
            <a:lvl7pPr marL="3918661" indent="0">
              <a:buNone/>
              <a:defRPr sz="2900"/>
            </a:lvl7pPr>
            <a:lvl8pPr marL="4571771" indent="0">
              <a:buNone/>
              <a:defRPr sz="2900"/>
            </a:lvl8pPr>
            <a:lvl9pPr marL="5224882" indent="0">
              <a:buNone/>
              <a:defRPr sz="2900"/>
            </a:lvl9pPr>
          </a:lstStyle>
          <a:p>
            <a:r>
              <a:rPr lang="en-US" smtClean="0"/>
              <a:t>Click icon to add picture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a:p>
        </p:txBody>
      </p:sp>
      <p:sp>
        <p:nvSpPr>
          <p:cNvPr id="3" name="Content Placeholder 2"/>
          <p:cNvSpPr>
            <a:spLocks noGrp="1"/>
          </p:cNvSpPr>
          <p:nvPr>
            <p:ph sz="half" idx="1"/>
          </p:nvPr>
        </p:nvSpPr>
        <p:spPr>
          <a:xfrm>
            <a:off x="1011219" y="2468880"/>
            <a:ext cx="6182061" cy="4882516"/>
          </a:xfrm>
        </p:spPr>
        <p:txBody>
          <a:bodyPr>
            <a:normAutofit/>
          </a:bodyPr>
          <a:lstStyle>
            <a:lvl1pPr>
              <a:spcBef>
                <a:spcPts val="2857"/>
              </a:spcBef>
              <a:defRPr sz="2900"/>
            </a:lvl1pPr>
            <a:lvl2pPr>
              <a:spcBef>
                <a:spcPts val="857"/>
              </a:spcBef>
              <a:defRPr sz="2600"/>
            </a:lvl2pPr>
            <a:lvl3pPr>
              <a:spcBef>
                <a:spcPts val="857"/>
              </a:spcBef>
              <a:defRPr sz="2600"/>
            </a:lvl3pPr>
            <a:lvl4pPr>
              <a:spcBef>
                <a:spcPts val="857"/>
              </a:spcBef>
              <a:defRPr sz="2600"/>
            </a:lvl4pPr>
            <a:lvl5pPr>
              <a:spcBef>
                <a:spcPts val="857"/>
              </a:spcBef>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7458634" y="2468880"/>
            <a:ext cx="6188659" cy="4882516"/>
          </a:xfrm>
        </p:spPr>
        <p:txBody>
          <a:bodyPr>
            <a:normAutofit/>
          </a:bodyPr>
          <a:lstStyle>
            <a:lvl1pPr>
              <a:spcBef>
                <a:spcPts val="2857"/>
              </a:spcBef>
              <a:defRPr sz="2900"/>
            </a:lvl1pPr>
            <a:lvl2pPr>
              <a:spcBef>
                <a:spcPts val="857"/>
              </a:spcBef>
              <a:defRPr sz="2600"/>
            </a:lvl2pPr>
            <a:lvl3pPr>
              <a:spcBef>
                <a:spcPts val="857"/>
              </a:spcBef>
              <a:defRPr sz="2600"/>
            </a:lvl3pPr>
            <a:lvl4pPr>
              <a:spcBef>
                <a:spcPts val="857"/>
              </a:spcBef>
              <a:defRPr sz="2600"/>
            </a:lvl4pPr>
            <a:lvl5pPr>
              <a:spcBef>
                <a:spcPts val="857"/>
              </a:spcBef>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A4F5C4E-A692-4352-9062-BA8777702538}"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80440" y="699247"/>
            <a:ext cx="12669520" cy="946673"/>
          </a:xfrm>
        </p:spPr>
        <p:txBody>
          <a:bodyPr>
            <a:noAutofit/>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016872" y="1855694"/>
            <a:ext cx="6188659" cy="557940"/>
          </a:xfrm>
        </p:spPr>
        <p:txBody>
          <a:bodyPr anchor="b">
            <a:noAutofit/>
          </a:bodyPr>
          <a:lstStyle>
            <a:lvl1pPr marL="0" indent="0" algn="ctr">
              <a:buNone/>
              <a:defRPr sz="3700" b="1">
                <a:solidFill>
                  <a:schemeClr val="tx2"/>
                </a:solidFill>
              </a:defRPr>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1009498" y="2577464"/>
            <a:ext cx="6188659" cy="4741546"/>
          </a:xfrm>
        </p:spPr>
        <p:txBody>
          <a:bodyPr>
            <a:normAutofit/>
          </a:bodyPr>
          <a:lstStyle>
            <a:lvl1pPr>
              <a:spcBef>
                <a:spcPts val="2857"/>
              </a:spcBef>
              <a:defRPr sz="2900"/>
            </a:lvl1pPr>
            <a:lvl2pPr>
              <a:spcBef>
                <a:spcPts val="857"/>
              </a:spcBef>
              <a:defRPr sz="2600"/>
            </a:lvl2pPr>
            <a:lvl3pPr>
              <a:spcBef>
                <a:spcPts val="857"/>
              </a:spcBef>
              <a:defRPr sz="2600"/>
            </a:lvl3pPr>
            <a:lvl4pPr>
              <a:spcBef>
                <a:spcPts val="857"/>
              </a:spcBef>
              <a:defRPr sz="2600"/>
            </a:lvl4pPr>
            <a:lvl5pPr>
              <a:spcBef>
                <a:spcPts val="857"/>
              </a:spcBef>
              <a:defRPr sz="26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7461301" y="1854022"/>
            <a:ext cx="6188659" cy="559613"/>
          </a:xfrm>
        </p:spPr>
        <p:txBody>
          <a:bodyPr anchor="b">
            <a:noAutofit/>
          </a:bodyPr>
          <a:lstStyle>
            <a:lvl1pPr marL="0" indent="0" algn="ctr">
              <a:buNone/>
              <a:defRPr sz="3700" b="1">
                <a:solidFill>
                  <a:schemeClr val="tx2"/>
                </a:solidFill>
              </a:defRPr>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7461301" y="2577464"/>
            <a:ext cx="6188659" cy="4741546"/>
          </a:xfrm>
        </p:spPr>
        <p:txBody>
          <a:bodyPr>
            <a:normAutofit/>
          </a:bodyPr>
          <a:lstStyle>
            <a:lvl1pPr>
              <a:spcBef>
                <a:spcPts val="2857"/>
              </a:spcBef>
              <a:defRPr sz="2900"/>
            </a:lvl1pPr>
            <a:lvl2pPr>
              <a:spcBef>
                <a:spcPts val="857"/>
              </a:spcBef>
              <a:defRPr sz="2600"/>
            </a:lvl2pPr>
            <a:lvl3pPr>
              <a:spcBef>
                <a:spcPts val="857"/>
              </a:spcBef>
              <a:defRPr sz="2600"/>
            </a:lvl3pPr>
            <a:lvl4pPr>
              <a:spcBef>
                <a:spcPts val="857"/>
              </a:spcBef>
              <a:defRPr sz="2600"/>
            </a:lvl4pPr>
            <a:lvl5pPr>
              <a:spcBef>
                <a:spcPts val="857"/>
              </a:spcBef>
              <a:defRPr sz="26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FA4F5C4E-A692-4352-9062-BA8777702538}" type="datetimeFigureOut">
              <a:rPr lang="en-US" smtClean="0"/>
              <a:pPr/>
              <a:t>3/12/2012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64EA45-F77A-4552-BA28-96B48B8B1FC1}" type="slidenum">
              <a:rPr lang="en-US" smtClean="0"/>
              <a:pPr/>
              <a:t>‹#›</a:t>
            </a:fld>
            <a:endParaRPr lang="en-US"/>
          </a:p>
        </p:txBody>
      </p:sp>
      <p:sp>
        <p:nvSpPr>
          <p:cNvPr id="12" name="Rectangle 11"/>
          <p:cNvSpPr/>
          <p:nvPr/>
        </p:nvSpPr>
        <p:spPr>
          <a:xfrm flipH="1">
            <a:off x="7318785" y="2033419"/>
            <a:ext cx="29261" cy="5266944"/>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30622" tIns="65311" rIns="130622" bIns="65311" rtlCol="0" anchor="ctr"/>
          <a:lstStyle/>
          <a:p>
            <a:pPr algn="ctr"/>
            <a:endParaRPr/>
          </a:p>
        </p:txBody>
      </p:sp>
      <p:sp>
        <p:nvSpPr>
          <p:cNvPr id="11" name="Rectangle 10"/>
          <p:cNvSpPr/>
          <p:nvPr/>
        </p:nvSpPr>
        <p:spPr>
          <a:xfrm flipH="1">
            <a:off x="7318785" y="2033419"/>
            <a:ext cx="29261" cy="5266944"/>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30622" tIns="65311" rIns="130622" bIns="65311" rtlCol="0" anchor="ctr"/>
          <a:lstStyle/>
          <a:p>
            <a:pPr algn="ctr"/>
            <a:endParaRPr/>
          </a:p>
        </p:txBody>
      </p:sp>
      <p:sp>
        <p:nvSpPr>
          <p:cNvPr id="13" name="Rectangle 12"/>
          <p:cNvSpPr/>
          <p:nvPr/>
        </p:nvSpPr>
        <p:spPr>
          <a:xfrm flipH="1">
            <a:off x="7318785" y="2033419"/>
            <a:ext cx="29261" cy="5266944"/>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30622" tIns="65311" rIns="130622" bIns="65311" rtlCol="0" anchor="ctr"/>
          <a:lstStyle/>
          <a:p>
            <a:pPr algn="ctr"/>
            <a:endParaRPr/>
          </a:p>
        </p:txBody>
      </p:sp>
      <p:sp>
        <p:nvSpPr>
          <p:cNvPr id="14" name="Rectangle 13"/>
          <p:cNvSpPr/>
          <p:nvPr/>
        </p:nvSpPr>
        <p:spPr>
          <a:xfrm flipH="1">
            <a:off x="7318785" y="2033419"/>
            <a:ext cx="29261" cy="5266944"/>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30622" tIns="65311" rIns="130622" bIns="65311" rtlCol="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A4F5C4E-A692-4352-9062-BA8777702538}" type="datetimeFigureOut">
              <a:rPr lang="en-US" smtClean="0"/>
              <a:pPr/>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F5C4E-A692-4352-9062-BA8777702538}" type="datetimeFigureOut">
              <a:rPr lang="en-US" smtClean="0"/>
              <a:pPr/>
              <a:t>3/12/2012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0920" y="2064124"/>
            <a:ext cx="5852160" cy="1394460"/>
          </a:xfrm>
        </p:spPr>
        <p:txBody>
          <a:bodyPr anchor="b">
            <a:noAutofit/>
          </a:bodyPr>
          <a:lstStyle>
            <a:lvl1pPr algn="ctr">
              <a:defRPr sz="5100" b="0"/>
            </a:lvl1pPr>
          </a:lstStyle>
          <a:p>
            <a:r>
              <a:rPr lang="en-US" smtClean="0"/>
              <a:t>Click to edit Master title style</a:t>
            </a:r>
            <a:endParaRPr/>
          </a:p>
        </p:txBody>
      </p:sp>
      <p:sp>
        <p:nvSpPr>
          <p:cNvPr id="3" name="Content Placeholder 2"/>
          <p:cNvSpPr>
            <a:spLocks noGrp="1"/>
          </p:cNvSpPr>
          <p:nvPr>
            <p:ph idx="1"/>
          </p:nvPr>
        </p:nvSpPr>
        <p:spPr>
          <a:xfrm>
            <a:off x="7508240" y="790687"/>
            <a:ext cx="6110941" cy="6560710"/>
          </a:xfrm>
        </p:spPr>
        <p:txBody>
          <a:bodyPr>
            <a:normAutofit/>
          </a:bodyPr>
          <a:lstStyle>
            <a:lvl1pPr>
              <a:spcBef>
                <a:spcPts val="2857"/>
              </a:spcBef>
              <a:defRPr sz="2900"/>
            </a:lvl1pPr>
            <a:lvl2pPr>
              <a:spcBef>
                <a:spcPts val="857"/>
              </a:spcBef>
              <a:defRPr sz="2600"/>
            </a:lvl2pPr>
            <a:lvl3pPr>
              <a:spcBef>
                <a:spcPts val="857"/>
              </a:spcBef>
              <a:defRPr sz="2600"/>
            </a:lvl3pPr>
            <a:lvl4pPr>
              <a:spcBef>
                <a:spcPts val="857"/>
              </a:spcBef>
              <a:defRPr sz="2600"/>
            </a:lvl4pPr>
            <a:lvl5pPr>
              <a:spcBef>
                <a:spcPts val="857"/>
              </a:spcBef>
              <a:defRPr sz="26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10920" y="3453205"/>
            <a:ext cx="5852160" cy="2807746"/>
          </a:xfrm>
        </p:spPr>
        <p:txBody>
          <a:bodyPr>
            <a:normAutofit/>
          </a:bodyPr>
          <a:lstStyle>
            <a:lvl1pPr marL="0" indent="0" algn="ctr">
              <a:buNone/>
              <a:defRPr sz="26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F5C4E-A692-4352-9062-BA8777702538}"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80440" y="699247"/>
            <a:ext cx="12669520" cy="946673"/>
          </a:xfrm>
          <a:prstGeom prst="rect">
            <a:avLst/>
          </a:prstGeom>
        </p:spPr>
        <p:txBody>
          <a:bodyPr vert="horz" lIns="130622" tIns="65311" rIns="130622" bIns="65311" rtlCol="0" anchor="t" anchorCtr="0">
            <a:normAutofit/>
          </a:bodyPr>
          <a:lstStyle/>
          <a:p>
            <a:r>
              <a:rPr lang="en-US" smtClean="0"/>
              <a:t>Click to edit Master title style</a:t>
            </a:r>
            <a:endParaRPr/>
          </a:p>
        </p:txBody>
      </p:sp>
      <p:sp>
        <p:nvSpPr>
          <p:cNvPr id="3" name="Text Placeholder 2"/>
          <p:cNvSpPr>
            <a:spLocks noGrp="1"/>
          </p:cNvSpPr>
          <p:nvPr>
            <p:ph type="body" idx="1"/>
          </p:nvPr>
        </p:nvSpPr>
        <p:spPr>
          <a:xfrm>
            <a:off x="1581373" y="2453640"/>
            <a:ext cx="11467654" cy="4897756"/>
          </a:xfrm>
          <a:prstGeom prst="rect">
            <a:avLst/>
          </a:prstGeom>
        </p:spPr>
        <p:txBody>
          <a:bodyPr vert="horz" lIns="130622" tIns="65311" rIns="130622" bIns="653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31520" y="7530353"/>
            <a:ext cx="2560320" cy="438150"/>
          </a:xfrm>
          <a:prstGeom prst="rect">
            <a:avLst/>
          </a:prstGeom>
        </p:spPr>
        <p:txBody>
          <a:bodyPr vert="horz" lIns="130622" tIns="65311" rIns="130622" bIns="65311" rtlCol="0" anchor="ctr"/>
          <a:lstStyle>
            <a:lvl1pPr algn="l">
              <a:defRPr sz="1600">
                <a:solidFill>
                  <a:schemeClr val="tx2"/>
                </a:solidFill>
              </a:defRPr>
            </a:lvl1pPr>
          </a:lstStyle>
          <a:p>
            <a:fld id="{FA4F5C4E-A692-4352-9062-BA8777702538}" type="datetimeFigureOut">
              <a:rPr lang="en-US" smtClean="0"/>
              <a:pPr/>
              <a:t>3/12/2012</a:t>
            </a:fld>
            <a:endParaRPr lang="en-US"/>
          </a:p>
        </p:txBody>
      </p:sp>
      <p:sp>
        <p:nvSpPr>
          <p:cNvPr id="5" name="Footer Placeholder 4"/>
          <p:cNvSpPr>
            <a:spLocks noGrp="1"/>
          </p:cNvSpPr>
          <p:nvPr>
            <p:ph type="ftr" sz="quarter" idx="3"/>
          </p:nvPr>
        </p:nvSpPr>
        <p:spPr>
          <a:xfrm>
            <a:off x="3528509" y="7530353"/>
            <a:ext cx="9029251" cy="438150"/>
          </a:xfrm>
          <a:prstGeom prst="rect">
            <a:avLst/>
          </a:prstGeom>
        </p:spPr>
        <p:txBody>
          <a:bodyPr vert="horz" lIns="130622" tIns="65311" rIns="130622" bIns="65311" rtlCol="0" anchor="ctr"/>
          <a:lstStyle>
            <a:lvl1pPr algn="l">
              <a:defRPr sz="1600">
                <a:solidFill>
                  <a:schemeClr val="tx2"/>
                </a:solidFill>
              </a:defRPr>
            </a:lvl1pPr>
          </a:lstStyle>
          <a:p>
            <a:endParaRPr lang="en-US"/>
          </a:p>
        </p:txBody>
      </p:sp>
      <p:sp>
        <p:nvSpPr>
          <p:cNvPr id="6" name="Slide Number Placeholder 5"/>
          <p:cNvSpPr>
            <a:spLocks noGrp="1"/>
          </p:cNvSpPr>
          <p:nvPr>
            <p:ph type="sldNum" sz="quarter" idx="4"/>
          </p:nvPr>
        </p:nvSpPr>
        <p:spPr>
          <a:xfrm>
            <a:off x="12923520" y="7530353"/>
            <a:ext cx="975360" cy="438150"/>
          </a:xfrm>
          <a:prstGeom prst="rect">
            <a:avLst/>
          </a:prstGeom>
        </p:spPr>
        <p:txBody>
          <a:bodyPr vert="horz" lIns="130622" tIns="65311" rIns="130622" bIns="65311" rtlCol="0" anchor="ctr"/>
          <a:lstStyle>
            <a:lvl1pPr algn="r">
              <a:defRPr sz="2000">
                <a:solidFill>
                  <a:schemeClr val="tx2"/>
                </a:solidFill>
              </a:defRPr>
            </a:lvl1pPr>
          </a:lstStyle>
          <a:p>
            <a:fld id="{B764EA45-F77A-4552-BA28-96B48B8B1FC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Lst>
  <p:txStyles>
    <p:titleStyle>
      <a:lvl1pPr algn="ctr" defTabSz="1306220" rtl="0" eaLnBrk="1" latinLnBrk="0" hangingPunct="1">
        <a:spcBef>
          <a:spcPct val="0"/>
        </a:spcBef>
        <a:buNone/>
        <a:defRPr sz="6000" kern="1200">
          <a:solidFill>
            <a:schemeClr val="accent1"/>
          </a:solidFill>
          <a:latin typeface="+mj-lt"/>
          <a:ea typeface="+mj-ea"/>
          <a:cs typeface="+mj-cs"/>
        </a:defRPr>
      </a:lvl1pPr>
    </p:titleStyle>
    <p:bodyStyle>
      <a:lvl1pPr marL="489833" indent="-489833" algn="l" defTabSz="1306220" rtl="0" eaLnBrk="1" latinLnBrk="0" hangingPunct="1">
        <a:spcBef>
          <a:spcPct val="20000"/>
        </a:spcBef>
        <a:buClr>
          <a:schemeClr val="bg2"/>
        </a:buClr>
        <a:buSzPct val="90000"/>
        <a:buFont typeface="Wingdings 2" pitchFamily="18" charset="2"/>
        <a:buChar char="Ü"/>
        <a:defRPr sz="3100" kern="1200">
          <a:solidFill>
            <a:schemeClr val="tx1"/>
          </a:solidFill>
          <a:latin typeface="+mn-lt"/>
          <a:ea typeface="+mn-ea"/>
          <a:cs typeface="+mn-cs"/>
        </a:defRPr>
      </a:lvl1pPr>
      <a:lvl2pPr marL="979665" indent="-480762" algn="l" defTabSz="1306220" rtl="0" eaLnBrk="1" latinLnBrk="0" hangingPunct="1">
        <a:spcBef>
          <a:spcPct val="20000"/>
        </a:spcBef>
        <a:buClr>
          <a:schemeClr val="bg2">
            <a:lumMod val="60000"/>
            <a:lumOff val="40000"/>
          </a:schemeClr>
        </a:buClr>
        <a:buSzPct val="90000"/>
        <a:buFont typeface="Wingdings 2" pitchFamily="18" charset="2"/>
        <a:buChar char="Ü"/>
        <a:defRPr sz="2900" kern="1200">
          <a:solidFill>
            <a:schemeClr val="tx1"/>
          </a:solidFill>
          <a:latin typeface="+mn-lt"/>
          <a:ea typeface="+mn-ea"/>
          <a:cs typeface="+mn-cs"/>
        </a:defRPr>
      </a:lvl2pPr>
      <a:lvl3pPr marL="1478569" indent="-498904" algn="l" defTabSz="1306220" rtl="0" eaLnBrk="1" latinLnBrk="0" hangingPunct="1">
        <a:spcBef>
          <a:spcPct val="20000"/>
        </a:spcBef>
        <a:buClr>
          <a:schemeClr val="bg2"/>
        </a:buClr>
        <a:buSzPct val="90000"/>
        <a:buFont typeface="Wingdings 2" pitchFamily="18" charset="2"/>
        <a:buChar char="Ü"/>
        <a:defRPr sz="2600" kern="1200">
          <a:solidFill>
            <a:schemeClr val="tx1"/>
          </a:solidFill>
          <a:latin typeface="+mn-lt"/>
          <a:ea typeface="+mn-ea"/>
          <a:cs typeface="+mn-cs"/>
        </a:defRPr>
      </a:lvl3pPr>
      <a:lvl4pPr marL="1959331" indent="-480762" algn="l" defTabSz="1306220" rtl="0" eaLnBrk="1" latinLnBrk="0" hangingPunct="1">
        <a:spcBef>
          <a:spcPct val="20000"/>
        </a:spcBef>
        <a:buClr>
          <a:schemeClr val="bg2">
            <a:lumMod val="60000"/>
            <a:lumOff val="40000"/>
          </a:schemeClr>
        </a:buClr>
        <a:buSzPct val="90000"/>
        <a:buFont typeface="Wingdings 2" pitchFamily="18" charset="2"/>
        <a:buChar char="Ü"/>
        <a:defRPr sz="2600" kern="1200">
          <a:solidFill>
            <a:schemeClr val="tx1"/>
          </a:solidFill>
          <a:latin typeface="+mn-lt"/>
          <a:ea typeface="+mn-ea"/>
          <a:cs typeface="+mn-cs"/>
        </a:defRPr>
      </a:lvl4pPr>
      <a:lvl5pPr marL="2458234" indent="-498904" algn="l" defTabSz="1306220" rtl="0" eaLnBrk="1" latinLnBrk="0" hangingPunct="1">
        <a:spcBef>
          <a:spcPct val="20000"/>
        </a:spcBef>
        <a:buClr>
          <a:schemeClr val="bg2"/>
        </a:buClr>
        <a:buSzPct val="90000"/>
        <a:buFont typeface="Wingdings 2" pitchFamily="18" charset="2"/>
        <a:buChar char="Ü"/>
        <a:defRPr sz="2600" kern="1200">
          <a:solidFill>
            <a:schemeClr val="tx1"/>
          </a:solidFill>
          <a:latin typeface="+mn-lt"/>
          <a:ea typeface="+mn-ea"/>
          <a:cs typeface="+mn-cs"/>
        </a:defRPr>
      </a:lvl5pPr>
      <a:lvl6pPr marL="359210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21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32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43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9pPr>
    </p:bodyStyle>
    <p:otherStyle>
      <a:defPPr>
        <a:defRPr/>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05674"/>
            <a:ext cx="14173200" cy="3914130"/>
          </a:xfrm>
        </p:spPr>
        <p:txBody>
          <a:bodyPr anchor="ctr">
            <a:noAutofit/>
          </a:bodyPr>
          <a:lstStyle/>
          <a:p>
            <a:pPr algn="ctr">
              <a:lnSpc>
                <a:spcPct val="100000"/>
              </a:lnSpc>
              <a:spcAft>
                <a:spcPts val="600"/>
              </a:spcAft>
            </a:pPr>
            <a:r>
              <a:rPr lang="en-US" sz="5500" dirty="0" smtClean="0">
                <a:solidFill>
                  <a:schemeClr val="tx1"/>
                </a:solidFill>
                <a:latin typeface="Avenir LT Std 45 Book" pitchFamily="34" charset="0"/>
              </a:rPr>
              <a:t>Praise God From Whom All Blessings </a:t>
            </a:r>
            <a:r>
              <a:rPr lang="en-US" sz="5500" dirty="0" smtClean="0">
                <a:solidFill>
                  <a:schemeClr val="tx1"/>
                </a:solidFill>
                <a:latin typeface="Avenir LT Std 45 Book" pitchFamily="34" charset="0"/>
              </a:rPr>
              <a:t>Flow: </a:t>
            </a:r>
            <a:br>
              <a:rPr lang="en-US" sz="5500" dirty="0" smtClean="0">
                <a:solidFill>
                  <a:schemeClr val="tx1"/>
                </a:solidFill>
                <a:latin typeface="Avenir LT Std 45 Book" pitchFamily="34" charset="0"/>
              </a:rPr>
            </a:br>
            <a:r>
              <a:rPr lang="en-US" sz="5500" dirty="0" smtClean="0">
                <a:solidFill>
                  <a:schemeClr val="tx1"/>
                </a:solidFill>
                <a:latin typeface="Avenir LT Std 45 Book" pitchFamily="34" charset="0"/>
              </a:rPr>
              <a:t>The Doctrine of Election and Human Responsibility</a:t>
            </a:r>
            <a:r>
              <a:rPr lang="en-US" sz="5500" dirty="0" smtClean="0">
                <a:solidFill>
                  <a:schemeClr val="tx1"/>
                </a:solidFill>
                <a:latin typeface="Avenir LT Std 45 Book" pitchFamily="34" charset="0"/>
              </a:rPr>
              <a:t/>
            </a:r>
            <a:br>
              <a:rPr lang="en-US" sz="5500" dirty="0" smtClean="0">
                <a:solidFill>
                  <a:schemeClr val="tx1"/>
                </a:solidFill>
                <a:latin typeface="Avenir LT Std 45 Book" pitchFamily="34" charset="0"/>
              </a:rPr>
            </a:br>
            <a:r>
              <a:rPr lang="en-US" sz="3000" dirty="0" smtClean="0">
                <a:solidFill>
                  <a:schemeClr val="tx1"/>
                </a:solidFill>
                <a:latin typeface="Avenir LT Std 45 Book" pitchFamily="34" charset="0"/>
              </a:rPr>
              <a:t/>
            </a:r>
            <a:br>
              <a:rPr lang="en-US" sz="3000" dirty="0" smtClean="0">
                <a:solidFill>
                  <a:schemeClr val="tx1"/>
                </a:solidFill>
                <a:latin typeface="Avenir LT Std 45 Book" pitchFamily="34" charset="0"/>
              </a:rPr>
            </a:br>
            <a:r>
              <a:rPr lang="en-US" sz="5500" dirty="0" smtClean="0">
                <a:solidFill>
                  <a:schemeClr val="tx1"/>
                </a:solidFill>
                <a:latin typeface="Avenir LT Std 45 Book" pitchFamily="34" charset="0"/>
              </a:rPr>
              <a:t>Ephesians 1:1-14</a:t>
            </a:r>
            <a:endParaRPr lang="en-US" sz="5500" dirty="0">
              <a:solidFill>
                <a:schemeClr val="tx1"/>
              </a:solidFill>
              <a:latin typeface="Avenir LT Std 45 Boo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3970318"/>
          </a:xfrm>
          <a:prstGeom prst="rect">
            <a:avLst/>
          </a:prstGeom>
        </p:spPr>
        <p:txBody>
          <a:bodyPr wrap="square">
            <a:spAutoFit/>
          </a:bodyPr>
          <a:lstStyle/>
          <a:p>
            <a:pPr marL="571500" indent="-571500">
              <a:buFont typeface="+mj-lt"/>
              <a:buAutoNum type="arabicPeriod"/>
            </a:pPr>
            <a:r>
              <a:rPr lang="en-US" sz="3600" dirty="0" smtClean="0">
                <a:latin typeface="Avenir LT Std 45 Book"/>
              </a:rPr>
              <a:t>In our doctrine of salvation, we should start with God and not man. The Bible affirms that </a:t>
            </a:r>
            <a:r>
              <a:rPr lang="en-US" sz="3600" i="1" dirty="0" smtClean="0">
                <a:latin typeface="Avenir LT Std 45 Book"/>
              </a:rPr>
              <a:t>salvation is from the Lord </a:t>
            </a:r>
            <a:r>
              <a:rPr lang="en-US" sz="3600" dirty="0" smtClean="0">
                <a:latin typeface="Avenir LT Std 45 Book"/>
              </a:rPr>
              <a:t>(Jonah 2:9) and </a:t>
            </a:r>
            <a:r>
              <a:rPr lang="en-US" sz="3600" i="1" dirty="0" smtClean="0">
                <a:latin typeface="Avenir LT Std 45 Book"/>
              </a:rPr>
              <a:t>by grace you are saved through faith, and this is not from yourselves; it is God's gift — not from works, so that no one can boast </a:t>
            </a:r>
            <a:r>
              <a:rPr lang="en-US" sz="3600" dirty="0" smtClean="0">
                <a:latin typeface="Avenir LT Std 45 Book"/>
              </a:rPr>
              <a:t>(Ephesians 2:8-9). We should be God-centered in all of our theology, especially the doctrine of salvation. The Bible teaches that salvation is God's work. </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2308324"/>
          </a:xfrm>
          <a:prstGeom prst="rect">
            <a:avLst/>
          </a:prstGeom>
        </p:spPr>
        <p:txBody>
          <a:bodyPr wrap="square">
            <a:spAutoFit/>
          </a:bodyPr>
          <a:lstStyle/>
          <a:p>
            <a:pPr marL="742950" indent="-742950">
              <a:buFont typeface="+mj-lt"/>
              <a:buAutoNum type="arabicPeriod" startAt="2"/>
            </a:pPr>
            <a:r>
              <a:rPr lang="en-US" sz="3600" dirty="0" smtClean="0">
                <a:latin typeface="Avenir LT Std 45 Book"/>
              </a:rPr>
              <a:t>We should affirm the truth both of God's sovereignty and human freewill. "The Abstract of Principles" was the founding confession for The Southern Baptist Theological Seminary. It was penned by Basil Manly Jr. in 1859. </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461962"/>
            <a:ext cx="13182600" cy="7294305"/>
          </a:xfrm>
          <a:prstGeom prst="rect">
            <a:avLst/>
          </a:prstGeom>
        </p:spPr>
        <p:txBody>
          <a:bodyPr wrap="square">
            <a:spAutoFit/>
          </a:bodyPr>
          <a:lstStyle/>
          <a:p>
            <a:r>
              <a:rPr lang="en-US" sz="3600" dirty="0" smtClean="0">
                <a:latin typeface="Avenir LT Std 45 Book"/>
              </a:rPr>
              <a:t>Manly was a Calvinist, and yet Article IV on Providence reveals a healthy, theological balance in our Baptist forefather. Manly wrote:</a:t>
            </a:r>
          </a:p>
          <a:p>
            <a:endParaRPr lang="en-US" sz="1000" dirty="0" smtClean="0">
              <a:latin typeface="Avenir LT Std 45 Book"/>
            </a:endParaRPr>
          </a:p>
          <a:p>
            <a:r>
              <a:rPr lang="en-US" sz="3200" dirty="0" smtClean="0">
                <a:latin typeface="Avenir LT Std 45 Book"/>
              </a:rPr>
              <a:t>	"God from eternity decrees or permits all things that come to 	pass, 	and perpetually upholds, directs and governs all 	creatures and all events; yet so as not in any wise to be author 	or approver of sin nor to destroy </a:t>
            </a:r>
            <a:r>
              <a:rPr lang="en-US" sz="3200" i="1" dirty="0" smtClean="0">
                <a:latin typeface="Avenir LT Std 45 Book"/>
              </a:rPr>
              <a:t>the freewill and responsibility</a:t>
            </a:r>
            <a:r>
              <a:rPr lang="en-US" sz="3200" dirty="0" smtClean="0">
                <a:latin typeface="Avenir LT Std 45 Book"/>
              </a:rPr>
              <a:t> 	of intelligent creatures" </a:t>
            </a:r>
            <a:r>
              <a:rPr lang="en-US" sz="3200" i="1" dirty="0" smtClean="0">
                <a:latin typeface="Avenir LT Std 45 Book"/>
              </a:rPr>
              <a:t>(emphasis mine)</a:t>
            </a:r>
            <a:r>
              <a:rPr lang="en-US" sz="3200" dirty="0" smtClean="0">
                <a:latin typeface="Avenir LT Std 45 Book"/>
              </a:rPr>
              <a:t>.</a:t>
            </a:r>
          </a:p>
          <a:p>
            <a:endParaRPr lang="en-US" sz="1000" dirty="0" smtClean="0"/>
          </a:p>
          <a:p>
            <a:r>
              <a:rPr lang="en-US" sz="3600" dirty="0" smtClean="0">
                <a:latin typeface="Avenir LT Std 45 Book"/>
              </a:rPr>
              <a:t>Many Baptists believe the Bible teaches that God predestines and elects persons to salvation, but that He does so in such a way as to do no violence to their freewill and responsibility to repent from sin and believe the Gospel. Is there a tension here? Yes. Is there divine mystery? Absolutely! </a:t>
            </a:r>
            <a:endParaRPr lang="en-US" sz="3600" dirty="0">
              <a:latin typeface="Avenir LT Std 45 Book"/>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1754326"/>
          </a:xfrm>
          <a:prstGeom prst="rect">
            <a:avLst/>
          </a:prstGeom>
        </p:spPr>
        <p:txBody>
          <a:bodyPr wrap="square">
            <a:spAutoFit/>
          </a:bodyPr>
          <a:lstStyle/>
          <a:p>
            <a:pPr marL="742950" indent="-742950">
              <a:buFont typeface="+mj-lt"/>
              <a:buAutoNum type="arabicPeriod" startAt="3"/>
            </a:pPr>
            <a:r>
              <a:rPr lang="en-US" sz="3600" dirty="0" smtClean="0">
                <a:latin typeface="Avenir LT Std 45 Book"/>
              </a:rPr>
              <a:t>Recognize that extreme positions on either side of the issue are biblically unbalanced, theologically unhealthy, and practically undesirable.</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2308324"/>
          </a:xfrm>
          <a:prstGeom prst="rect">
            <a:avLst/>
          </a:prstGeom>
        </p:spPr>
        <p:txBody>
          <a:bodyPr wrap="square">
            <a:spAutoFit/>
          </a:bodyPr>
          <a:lstStyle/>
          <a:p>
            <a:pPr marL="1395929" lvl="1" indent="-742950">
              <a:buFont typeface="Arial" pitchFamily="34" charset="0"/>
              <a:buChar char="•"/>
            </a:pPr>
            <a:r>
              <a:rPr lang="en-US" sz="3600" dirty="0" smtClean="0">
                <a:latin typeface="Avenir LT Std 45 Book"/>
              </a:rPr>
              <a:t>Theologically, we dare not be seduced into living in a theological ghetto that may espouse a nice, neat doctrinal system, but that does so at the expense of a wholesome and comprehensive theology.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3416320"/>
          </a:xfrm>
          <a:prstGeom prst="rect">
            <a:avLst/>
          </a:prstGeom>
        </p:spPr>
        <p:txBody>
          <a:bodyPr wrap="square">
            <a:spAutoFit/>
          </a:bodyPr>
          <a:lstStyle/>
          <a:p>
            <a:pPr marL="1395929" lvl="1" indent="-742950">
              <a:buFont typeface="Arial" pitchFamily="34" charset="0"/>
              <a:buChar char="•"/>
            </a:pPr>
            <a:r>
              <a:rPr lang="en-US" sz="3600" dirty="0" smtClean="0">
                <a:latin typeface="Avenir LT Std 45 Book"/>
              </a:rPr>
              <a:t>Practically</a:t>
            </a:r>
            <a:r>
              <a:rPr lang="en-US" sz="3600" dirty="0" smtClean="0">
                <a:latin typeface="Avenir LT Std 45 Book"/>
              </a:rPr>
              <a:t>, we must not become manipulative and gimmicky in our presentation of the Gospel as if the conversion of the lost depends ultimately, or even primarily, on us. Neither should we be lulled into an antipathy toward personal evangelism and global missions.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1200329"/>
          </a:xfrm>
          <a:prstGeom prst="rect">
            <a:avLst/>
          </a:prstGeom>
        </p:spPr>
        <p:txBody>
          <a:bodyPr wrap="square">
            <a:spAutoFit/>
          </a:bodyPr>
          <a:lstStyle/>
          <a:p>
            <a:pPr marL="1395929" lvl="1" indent="-742950">
              <a:buFont typeface="Arial" pitchFamily="34" charset="0"/>
              <a:buChar char="•"/>
            </a:pPr>
            <a:r>
              <a:rPr lang="en-US" sz="3600" dirty="0" smtClean="0">
                <a:latin typeface="Avenir LT Std 45 Book"/>
              </a:rPr>
              <a:t>Any theology that does not result in a "hot heart" for the souls of lost persons is a theology not worth having.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3970318"/>
          </a:xfrm>
          <a:prstGeom prst="rect">
            <a:avLst/>
          </a:prstGeom>
        </p:spPr>
        <p:txBody>
          <a:bodyPr wrap="square">
            <a:spAutoFit/>
          </a:bodyPr>
          <a:lstStyle/>
          <a:p>
            <a:pPr marL="1395929" lvl="1" indent="-742950">
              <a:buFont typeface="Arial" pitchFamily="34" charset="0"/>
              <a:buChar char="•"/>
            </a:pPr>
            <a:r>
              <a:rPr lang="en-US" sz="3600" dirty="0" smtClean="0">
                <a:latin typeface="Avenir LT Std 45 Book"/>
              </a:rPr>
              <a:t>If </a:t>
            </a:r>
            <a:r>
              <a:rPr lang="en-US" sz="3600" dirty="0" smtClean="0">
                <a:latin typeface="Avenir LT Std 45 Book"/>
              </a:rPr>
              <a:t>the initials J.C. bring first to your mind the name John Calvin rather than Jesus Christ and you fancy yourself more of an evangelist for Calvinism than Christ, then this </a:t>
            </a:r>
            <a:r>
              <a:rPr lang="en-US" sz="3600" dirty="0" smtClean="0">
                <a:latin typeface="Avenir LT Std 45 Book"/>
              </a:rPr>
              <a:t>previous word </a:t>
            </a:r>
            <a:r>
              <a:rPr lang="en-US" sz="3600" dirty="0" smtClean="0">
                <a:latin typeface="Avenir LT Std 45 Book"/>
              </a:rPr>
              <a:t>of concern is particularly for you. Never forget that the greatest theologian who ever lived was also the greatest Christian missionary/evangelist whoever lived. His name is Paul.</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1200329"/>
          </a:xfrm>
          <a:prstGeom prst="rect">
            <a:avLst/>
          </a:prstGeom>
        </p:spPr>
        <p:txBody>
          <a:bodyPr wrap="square">
            <a:spAutoFit/>
          </a:bodyPr>
          <a:lstStyle/>
          <a:p>
            <a:pPr marL="742950" indent="-742950">
              <a:buFont typeface="+mj-lt"/>
              <a:buAutoNum type="arabicPeriod" startAt="4"/>
            </a:pPr>
            <a:r>
              <a:rPr lang="en-US" sz="3600" dirty="0" smtClean="0">
                <a:latin typeface="Avenir LT Std 45 Book"/>
              </a:rPr>
              <a:t>Act with personal integrity in your ministry when it comes to this issue. </a:t>
            </a:r>
            <a:r>
              <a:rPr lang="en-US" sz="3600" dirty="0" smtClean="0">
                <a:latin typeface="Avenir LT Std 45 Book"/>
              </a:rPr>
              <a:t>Be honest. Fly your theological colors.</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1754326"/>
          </a:xfrm>
          <a:prstGeom prst="rect">
            <a:avLst/>
          </a:prstGeom>
        </p:spPr>
        <p:txBody>
          <a:bodyPr wrap="square">
            <a:spAutoFit/>
          </a:bodyPr>
          <a:lstStyle/>
          <a:p>
            <a:pPr marL="742950" indent="-742950">
              <a:buFont typeface="+mj-lt"/>
              <a:buAutoNum type="arabicPeriod" startAt="4"/>
            </a:pPr>
            <a:r>
              <a:rPr lang="en-US" sz="3600" dirty="0" smtClean="0">
                <a:latin typeface="Avenir LT Std 45 Book"/>
              </a:rPr>
              <a:t>Act with personal integrity in your ministry when it comes to this issue. </a:t>
            </a:r>
          </a:p>
          <a:p>
            <a:pPr marL="742950" indent="-742950">
              <a:buFont typeface="+mj-lt"/>
              <a:buAutoNum type="arabicPeriod" startAt="4"/>
            </a:pPr>
            <a:r>
              <a:rPr lang="en-US" sz="3600" dirty="0" smtClean="0">
                <a:latin typeface="Avenir LT Std 45 Book"/>
              </a:rPr>
              <a:t>Teach the issues to your people, especially your youth.</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533400"/>
            <a:ext cx="12435840" cy="914400"/>
          </a:xfrm>
        </p:spPr>
        <p:txBody>
          <a:bodyPr anchor="t">
            <a:noAutofit/>
          </a:bodyPr>
          <a:lstStyle/>
          <a:p>
            <a:pPr marL="857250" indent="-857250">
              <a:lnSpc>
                <a:spcPct val="100000"/>
              </a:lnSpc>
              <a:spcAft>
                <a:spcPts val="600"/>
              </a:spcAft>
            </a:pPr>
            <a:r>
              <a:rPr lang="en-US" sz="4600" dirty="0" smtClean="0">
                <a:solidFill>
                  <a:schemeClr val="tx1"/>
                </a:solidFill>
                <a:latin typeface="Avenir LT Std 45 Book" pitchFamily="34" charset="0"/>
              </a:rPr>
              <a:t>In the plan of salvation:</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
            </a:r>
            <a:br>
              <a:rPr lang="en-US" sz="4600" dirty="0" smtClean="0">
                <a:solidFill>
                  <a:schemeClr val="tx1"/>
                </a:solidFill>
                <a:latin typeface="Avenir LT Std 45 Book" pitchFamily="34" charset="0"/>
              </a:rPr>
            </a:br>
            <a:endParaRPr lang="en-US" sz="4600" dirty="0">
              <a:solidFill>
                <a:schemeClr val="tx1"/>
              </a:solidFill>
              <a:latin typeface="Avenir LT Std 45 Book" pitchFamily="34" charset="0"/>
            </a:endParaRPr>
          </a:p>
        </p:txBody>
      </p:sp>
      <p:sp>
        <p:nvSpPr>
          <p:cNvPr id="3" name="TextBox 2"/>
          <p:cNvSpPr txBox="1"/>
          <p:nvPr/>
        </p:nvSpPr>
        <p:spPr>
          <a:xfrm>
            <a:off x="1295400" y="1447800"/>
            <a:ext cx="12877800" cy="5262979"/>
          </a:xfrm>
          <a:prstGeom prst="rect">
            <a:avLst/>
          </a:prstGeom>
          <a:noFill/>
        </p:spPr>
        <p:txBody>
          <a:bodyPr wrap="square" rtlCol="0">
            <a:spAutoFit/>
          </a:bodyPr>
          <a:lstStyle/>
          <a:p>
            <a:pPr marL="571500" indent="-571500">
              <a:buFont typeface="+mj-lt"/>
              <a:buAutoNum type="romanUcPeriod"/>
            </a:pPr>
            <a:r>
              <a:rPr lang="en-US" sz="4200" b="1" u="sng" dirty="0" smtClean="0">
                <a:latin typeface="Avenir LT Std 45 Book"/>
              </a:rPr>
              <a:t>We have been blessed by the Father</a:t>
            </a:r>
            <a:r>
              <a:rPr lang="en-US" sz="4200" b="1" dirty="0" smtClean="0">
                <a:latin typeface="Avenir LT Std 45 Book"/>
              </a:rPr>
              <a:t> 	      1:1-6</a:t>
            </a:r>
          </a:p>
          <a:p>
            <a:pPr marL="571500" indent="-571500"/>
            <a:endParaRPr lang="en-US" sz="4200" b="1" u="sng" dirty="0" smtClean="0">
              <a:latin typeface="Avenir LT Std 45 Book"/>
            </a:endParaRPr>
          </a:p>
          <a:p>
            <a:pPr marL="1395929" lvl="1" indent="-742950">
              <a:buFont typeface="+mj-lt"/>
              <a:buAutoNum type="arabicParenR"/>
            </a:pPr>
            <a:r>
              <a:rPr lang="en-US" sz="4200" dirty="0" smtClean="0">
                <a:latin typeface="Avenir LT Std 45 Book"/>
              </a:rPr>
              <a:t>He has blessed us with a commission	1:1-2</a:t>
            </a:r>
          </a:p>
          <a:p>
            <a:pPr marL="1395929" lvl="1" indent="-742950">
              <a:buFont typeface="+mj-lt"/>
              <a:buAutoNum type="arabicParenR"/>
            </a:pPr>
            <a:r>
              <a:rPr lang="en-US" sz="4200" dirty="0" smtClean="0">
                <a:latin typeface="Avenir LT Std 45 Book"/>
              </a:rPr>
              <a:t>He has blessed us in election		1:3-4</a:t>
            </a:r>
          </a:p>
          <a:p>
            <a:pPr marL="1395929" lvl="1" indent="-742950">
              <a:buFont typeface="+mj-lt"/>
              <a:buAutoNum type="arabicParenR"/>
            </a:pPr>
            <a:r>
              <a:rPr lang="en-US" sz="4200" dirty="0" smtClean="0">
                <a:latin typeface="Avenir LT Std 45 Book"/>
              </a:rPr>
              <a:t>He has blessed us in separation		1:4</a:t>
            </a:r>
          </a:p>
          <a:p>
            <a:pPr marL="1395929" lvl="1" indent="-742950">
              <a:buFont typeface="+mj-lt"/>
              <a:buAutoNum type="arabicParenR"/>
            </a:pPr>
            <a:r>
              <a:rPr lang="en-US" sz="4200" dirty="0" smtClean="0">
                <a:latin typeface="Avenir LT Std 45 Book"/>
              </a:rPr>
              <a:t>He has blessed us with affection		1:4</a:t>
            </a:r>
          </a:p>
          <a:p>
            <a:pPr marL="1395929" lvl="1" indent="-742950">
              <a:buFont typeface="+mj-lt"/>
              <a:buAutoNum type="arabicParenR"/>
            </a:pPr>
            <a:r>
              <a:rPr lang="en-US" sz="4200" dirty="0" smtClean="0">
                <a:latin typeface="Avenir LT Std 45 Book"/>
              </a:rPr>
              <a:t>He has blessed us with adoption		1:5</a:t>
            </a:r>
          </a:p>
          <a:p>
            <a:pPr marL="1395929" lvl="1" indent="-742950">
              <a:buFont typeface="+mj-lt"/>
              <a:buAutoNum type="arabicParenR"/>
            </a:pPr>
            <a:r>
              <a:rPr lang="en-US" sz="4200" dirty="0" smtClean="0">
                <a:latin typeface="Avenir LT Std 45 Book"/>
              </a:rPr>
              <a:t>He has blessed us with union		1:6</a:t>
            </a:r>
            <a:endParaRPr lang="en-US" sz="4200" dirty="0">
              <a:latin typeface="Avenir LT Std 45 Book"/>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4524315"/>
          </a:xfrm>
          <a:prstGeom prst="rect">
            <a:avLst/>
          </a:prstGeom>
        </p:spPr>
        <p:txBody>
          <a:bodyPr wrap="square">
            <a:spAutoFit/>
          </a:bodyPr>
          <a:lstStyle/>
          <a:p>
            <a:pPr marL="1395929" lvl="1" indent="-742950">
              <a:buFont typeface="Arial" pitchFamily="34" charset="0"/>
              <a:buChar char="•"/>
            </a:pPr>
            <a:r>
              <a:rPr lang="en-US" sz="3600" dirty="0" smtClean="0">
                <a:latin typeface="Avenir LT Std 45 Book"/>
              </a:rPr>
              <a:t>We do our people no favors with a </a:t>
            </a:r>
            <a:r>
              <a:rPr lang="en-US" sz="3600" dirty="0" err="1" smtClean="0">
                <a:latin typeface="Avenir LT Std 45 Book"/>
              </a:rPr>
              <a:t>dumbed</a:t>
            </a:r>
            <a:r>
              <a:rPr lang="en-US" sz="3600" dirty="0" smtClean="0">
                <a:latin typeface="Avenir LT Std 45 Book"/>
              </a:rPr>
              <a:t>-down theology in the local church. I believe we should raise the biblical and theological bar in our churches, and we should do so immediately. I believe we should train our people so they mature to the point that we can consider the great theological debates between Augustine and Pelagius, Luther/Calvin and Erasmus, Calvinists and </a:t>
            </a:r>
            <a:r>
              <a:rPr lang="en-US" sz="3600" dirty="0" err="1" smtClean="0">
                <a:latin typeface="Avenir LT Std 45 Book"/>
              </a:rPr>
              <a:t>Arminians</a:t>
            </a:r>
            <a:r>
              <a:rPr lang="en-US" sz="3600" dirty="0" smtClean="0">
                <a:latin typeface="Avenir LT Std 45 Book"/>
              </a:rPr>
              <a:t>.</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3970318"/>
          </a:xfrm>
          <a:prstGeom prst="rect">
            <a:avLst/>
          </a:prstGeom>
        </p:spPr>
        <p:txBody>
          <a:bodyPr wrap="square">
            <a:spAutoFit/>
          </a:bodyPr>
          <a:lstStyle/>
          <a:p>
            <a:pPr marL="742950" indent="-742950">
              <a:buFont typeface="+mj-lt"/>
              <a:buAutoNum type="arabicPeriod" startAt="4"/>
            </a:pPr>
            <a:r>
              <a:rPr lang="en-US" sz="3600" dirty="0" smtClean="0">
                <a:latin typeface="Avenir LT Std 45 Book"/>
              </a:rPr>
              <a:t>Act with personal integrity in your ministry when it comes to this issue. </a:t>
            </a:r>
          </a:p>
          <a:p>
            <a:pPr marL="742950" indent="-742950">
              <a:buFont typeface="+mj-lt"/>
              <a:buAutoNum type="arabicPeriod" startAt="4"/>
            </a:pPr>
            <a:r>
              <a:rPr lang="en-US" sz="3600" dirty="0" smtClean="0">
                <a:latin typeface="Avenir LT Std 45 Book"/>
              </a:rPr>
              <a:t>Teach the issues to your people, especially your youth.</a:t>
            </a:r>
          </a:p>
          <a:p>
            <a:pPr marL="742950" indent="-742950">
              <a:buFont typeface="+mj-lt"/>
              <a:buAutoNum type="arabicPeriod" startAt="4"/>
            </a:pPr>
            <a:r>
              <a:rPr lang="en-US" sz="3600" dirty="0" smtClean="0">
                <a:latin typeface="Avenir LT Std 45 Book"/>
              </a:rPr>
              <a:t>Recognize that our </a:t>
            </a:r>
            <a:r>
              <a:rPr lang="en-US" sz="3600" i="1" dirty="0" smtClean="0">
                <a:latin typeface="Avenir LT Std 45 Book"/>
              </a:rPr>
              <a:t>Baptist Faith and Message 2000</a:t>
            </a:r>
            <a:r>
              <a:rPr lang="en-US" sz="3600" dirty="0" smtClean="0">
                <a:latin typeface="Avenir LT Std 45 Book"/>
              </a:rPr>
              <a:t> is a well-constructed canopy under which varying perspectives on this issue can peacefully and helpfully co-exist. </a:t>
            </a:r>
            <a:r>
              <a:rPr lang="en-US" sz="3600" dirty="0" smtClean="0">
                <a:latin typeface="Avenir LT Std 45 Book"/>
              </a:rPr>
              <a:t>There is room for Calvinist and non-Calvinist alike.</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2862322"/>
          </a:xfrm>
          <a:prstGeom prst="rect">
            <a:avLst/>
          </a:prstGeom>
        </p:spPr>
        <p:txBody>
          <a:bodyPr wrap="square">
            <a:spAutoFit/>
          </a:bodyPr>
          <a:lstStyle/>
          <a:p>
            <a:pPr marL="1395929" lvl="1" indent="-742950">
              <a:buFont typeface="Arial" pitchFamily="34" charset="0"/>
              <a:buChar char="•"/>
            </a:pPr>
            <a:r>
              <a:rPr lang="en-US" sz="3600" dirty="0" smtClean="0">
                <a:latin typeface="Avenir LT Std 45 Book"/>
              </a:rPr>
              <a:t>Because of our passionate commitments to the glory of God, the Lordship of Christ, biblical authority, salvation by grace through faith, and the Great Commission, </a:t>
            </a:r>
            <a:r>
              <a:rPr lang="en-US" sz="3600" dirty="0" smtClean="0">
                <a:latin typeface="Avenir LT Std 45 Book"/>
              </a:rPr>
              <a:t>we can and should </a:t>
            </a:r>
            <a:r>
              <a:rPr lang="en-US" sz="3600" dirty="0" smtClean="0">
                <a:latin typeface="Avenir LT Std 45 Book"/>
              </a:rPr>
              <a:t>work in wonderful harmony with each other.</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1463040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Finding Biblical Balance: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Theological and Practical Considerations</a:t>
            </a:r>
            <a:endParaRPr lang="en-US" sz="4600" dirty="0">
              <a:solidFill>
                <a:schemeClr val="tx1"/>
              </a:solidFill>
              <a:latin typeface="Avenir LT Std 45 Book" pitchFamily="34" charset="0"/>
            </a:endParaRPr>
          </a:p>
        </p:txBody>
      </p:sp>
      <p:sp>
        <p:nvSpPr>
          <p:cNvPr id="4" name="Rectangle 3"/>
          <p:cNvSpPr/>
          <p:nvPr/>
        </p:nvSpPr>
        <p:spPr>
          <a:xfrm>
            <a:off x="914400" y="2049482"/>
            <a:ext cx="13182600" cy="4524315"/>
          </a:xfrm>
          <a:prstGeom prst="rect">
            <a:avLst/>
          </a:prstGeom>
        </p:spPr>
        <p:txBody>
          <a:bodyPr wrap="square">
            <a:spAutoFit/>
          </a:bodyPr>
          <a:lstStyle/>
          <a:p>
            <a:pPr marL="742950" indent="-742950">
              <a:buFont typeface="+mj-lt"/>
              <a:buAutoNum type="arabicPeriod" startAt="4"/>
            </a:pPr>
            <a:r>
              <a:rPr lang="en-US" sz="3600" dirty="0" smtClean="0">
                <a:latin typeface="Avenir LT Std 45 Book"/>
              </a:rPr>
              <a:t>Act with personal integrity in your ministry when it comes to this issue. </a:t>
            </a:r>
          </a:p>
          <a:p>
            <a:pPr marL="742950" indent="-742950">
              <a:buFont typeface="+mj-lt"/>
              <a:buAutoNum type="arabicPeriod" startAt="4"/>
            </a:pPr>
            <a:r>
              <a:rPr lang="en-US" sz="3600" dirty="0" smtClean="0">
                <a:latin typeface="Avenir LT Std 45 Book"/>
              </a:rPr>
              <a:t>Teach the issues to your people, especially your youth.</a:t>
            </a:r>
          </a:p>
          <a:p>
            <a:pPr marL="742950" indent="-742950">
              <a:buFont typeface="+mj-lt"/>
              <a:buAutoNum type="arabicPeriod" startAt="4"/>
            </a:pPr>
            <a:r>
              <a:rPr lang="en-US" sz="3600" dirty="0" smtClean="0">
                <a:latin typeface="Avenir LT Std 45 Book"/>
              </a:rPr>
              <a:t>Recognize that our </a:t>
            </a:r>
            <a:r>
              <a:rPr lang="en-US" sz="3600" i="1" dirty="0" smtClean="0">
                <a:latin typeface="Avenir LT Std 45 Book"/>
              </a:rPr>
              <a:t>Baptist Faith and Message 2000</a:t>
            </a:r>
            <a:r>
              <a:rPr lang="en-US" sz="3600" dirty="0" smtClean="0">
                <a:latin typeface="Avenir LT Std 45 Book"/>
              </a:rPr>
              <a:t> is a well-constructed canopy under which varying perspectives on this issue can peacefully and helpfully co-exist. </a:t>
            </a:r>
          </a:p>
          <a:p>
            <a:pPr marL="742950" indent="-742950">
              <a:buFont typeface="+mj-lt"/>
              <a:buAutoNum type="arabicPeriod" startAt="4"/>
            </a:pPr>
            <a:r>
              <a:rPr lang="en-US" sz="3600" dirty="0" smtClean="0">
                <a:latin typeface="Avenir LT Std 45 Book"/>
              </a:rPr>
              <a:t>Finally, as a denomination we must devote as much passion and energy to </a:t>
            </a:r>
            <a:r>
              <a:rPr lang="en-US" sz="3600" i="1" dirty="0" smtClean="0">
                <a:latin typeface="Avenir LT Std 45 Book"/>
              </a:rPr>
              <a:t>studying</a:t>
            </a:r>
            <a:r>
              <a:rPr lang="en-US" sz="3600" dirty="0" smtClean="0">
                <a:latin typeface="Avenir LT Std 45 Book"/>
              </a:rPr>
              <a:t> the Word as we have to </a:t>
            </a:r>
            <a:r>
              <a:rPr lang="en-US" sz="3600" i="1" dirty="0" smtClean="0">
                <a:latin typeface="Avenir LT Std 45 Book"/>
              </a:rPr>
              <a:t>defending</a:t>
            </a:r>
            <a:r>
              <a:rPr lang="en-US" sz="3600" dirty="0" smtClean="0">
                <a:latin typeface="Avenir LT Std 45 Book"/>
              </a:rPr>
              <a:t> it.</a:t>
            </a:r>
            <a:endParaRPr lang="en-US" sz="3600" b="1" dirty="0" smtClean="0">
              <a:latin typeface="Avenir LT Std 45 Book"/>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447800"/>
            <a:ext cx="13182600" cy="5570756"/>
          </a:xfrm>
          <a:prstGeom prst="rect">
            <a:avLst/>
          </a:prstGeom>
        </p:spPr>
        <p:txBody>
          <a:bodyPr wrap="square">
            <a:spAutoFit/>
          </a:bodyPr>
          <a:lstStyle/>
          <a:p>
            <a:r>
              <a:rPr lang="en-US" sz="3600" dirty="0" smtClean="0">
                <a:latin typeface="Avenir LT Std 45 Book"/>
              </a:rPr>
              <a:t>The great Baptist preacher Charles Spurgeon was a five-point Calvinist. He was also a passionate evangelist and soul winner. On August 1, 1858, he preached a sermon entitled, "Sovereign Grace and Man's Responsibility." The words of wisdom that flowed from his mouth on that day could only come from a capable pastor/theologian with a shepherd's heart and a love for the lost. We would do well to heed the counsel of this Baptist hero upon whose shoulders we stand today:</a:t>
            </a:r>
          </a:p>
          <a:p>
            <a:endParaRPr lang="en-US" sz="3600" dirty="0" smtClean="0">
              <a:latin typeface="Avenir LT Std 45 Book"/>
            </a:endParaRPr>
          </a:p>
          <a:p>
            <a:r>
              <a:rPr lang="en-US" sz="3200" dirty="0" smtClean="0">
                <a:latin typeface="Avenir LT Std 45 Book"/>
              </a:rPr>
              <a:t>	</a:t>
            </a:r>
            <a:endParaRPr lang="en-US" sz="3600" dirty="0">
              <a:latin typeface="Avenir LT Std 45 Book"/>
            </a:endParaRPr>
          </a:p>
        </p:txBody>
      </p:sp>
      <p:sp>
        <p:nvSpPr>
          <p:cNvPr id="3" name="Rectangle 2"/>
          <p:cNvSpPr/>
          <p:nvPr/>
        </p:nvSpPr>
        <p:spPr>
          <a:xfrm>
            <a:off x="762000" y="457201"/>
            <a:ext cx="13182600" cy="800219"/>
          </a:xfrm>
          <a:prstGeom prst="rect">
            <a:avLst/>
          </a:prstGeom>
        </p:spPr>
        <p:txBody>
          <a:bodyPr wrap="square">
            <a:spAutoFit/>
          </a:bodyPr>
          <a:lstStyle/>
          <a:p>
            <a:pPr algn="ctr"/>
            <a:r>
              <a:rPr lang="en-US" sz="4600" dirty="0" smtClean="0">
                <a:latin typeface="Avenir LT Std 45 Book"/>
              </a:rPr>
              <a:t>Conclusion</a:t>
            </a:r>
            <a:endParaRPr lang="en-US" sz="3600" dirty="0" smtClean="0">
              <a:latin typeface="Avenir LT Std 45 Book"/>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447800"/>
            <a:ext cx="13182600" cy="5632311"/>
          </a:xfrm>
          <a:prstGeom prst="rect">
            <a:avLst/>
          </a:prstGeom>
        </p:spPr>
        <p:txBody>
          <a:bodyPr wrap="square">
            <a:spAutoFit/>
          </a:bodyPr>
          <a:lstStyle/>
          <a:p>
            <a:r>
              <a:rPr lang="en-US" sz="3600" dirty="0" smtClean="0">
                <a:latin typeface="Avenir LT Std 45 Book"/>
              </a:rPr>
              <a:t>"I see in one place, God presiding over all in providence; and yet I see and I cannot help seeing, that man acts as he pleases, and that God has left his actions to his own will, in a great measure. Now, if I were to declare that man was so free to act, that there was no precedence of God over his actions, I should be driven very near to Atheism; and if, on the other hand, I declare that God so overrules all things, as that man is not free enough to be responsible, I am driven at once into Antinomianism or fatalism. That God predestines, and that man is responsible, are two things that few can see… </a:t>
            </a:r>
            <a:endParaRPr lang="en-US" sz="3600" dirty="0">
              <a:latin typeface="Avenir LT Std 45 Book"/>
            </a:endParaRPr>
          </a:p>
        </p:txBody>
      </p:sp>
      <p:sp>
        <p:nvSpPr>
          <p:cNvPr id="3" name="Rectangle 2"/>
          <p:cNvSpPr/>
          <p:nvPr/>
        </p:nvSpPr>
        <p:spPr>
          <a:xfrm>
            <a:off x="762000" y="457201"/>
            <a:ext cx="13182600" cy="800219"/>
          </a:xfrm>
          <a:prstGeom prst="rect">
            <a:avLst/>
          </a:prstGeom>
        </p:spPr>
        <p:txBody>
          <a:bodyPr wrap="square">
            <a:spAutoFit/>
          </a:bodyPr>
          <a:lstStyle/>
          <a:p>
            <a:pPr algn="ctr"/>
            <a:r>
              <a:rPr lang="en-US" sz="4600" dirty="0" smtClean="0">
                <a:latin typeface="Avenir LT Std 45 Book"/>
              </a:rPr>
              <a:t>Conclusion</a:t>
            </a:r>
            <a:endParaRPr lang="en-US" sz="3600" dirty="0" smtClean="0">
              <a:latin typeface="Avenir LT Std 45 Book"/>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447800"/>
            <a:ext cx="13182600" cy="7232749"/>
          </a:xfrm>
          <a:prstGeom prst="rect">
            <a:avLst/>
          </a:prstGeom>
        </p:spPr>
        <p:txBody>
          <a:bodyPr wrap="square">
            <a:spAutoFit/>
          </a:bodyPr>
          <a:lstStyle/>
          <a:p>
            <a:r>
              <a:rPr lang="en-US" sz="3600" dirty="0" smtClean="0">
                <a:latin typeface="Avenir LT Std 45 Book"/>
              </a:rPr>
              <a:t>They are believed to be inconsistent and contradictory; but they are not. It is just the fault of our weak judgment. Two truths cannot be contradictory to each other. If, then, I find taught in one place that everything is fore-ordained, that is true; and if I find in another place that man is responsible for all his actions, that is true; and it is my folly that leads me to imagine that two truths can ever contradict each other. These two truths, I do not believe, can ever be welded into one upon any human anvil, but one they shall be in eternity: they are two lines that are so nearly parallel, that the mind that shall pursue them farthest, will never discover that they converge…</a:t>
            </a:r>
          </a:p>
          <a:p>
            <a:endParaRPr lang="en-US" sz="3600" dirty="0" smtClean="0">
              <a:latin typeface="Avenir LT Std 45 Book"/>
            </a:endParaRPr>
          </a:p>
          <a:p>
            <a:r>
              <a:rPr lang="en-US" sz="3200" dirty="0" smtClean="0">
                <a:latin typeface="Avenir LT Std 45 Book"/>
              </a:rPr>
              <a:t>	</a:t>
            </a:r>
            <a:endParaRPr lang="en-US" sz="3600" dirty="0">
              <a:latin typeface="Avenir LT Std 45 Book"/>
            </a:endParaRPr>
          </a:p>
        </p:txBody>
      </p:sp>
      <p:sp>
        <p:nvSpPr>
          <p:cNvPr id="3" name="Rectangle 2"/>
          <p:cNvSpPr/>
          <p:nvPr/>
        </p:nvSpPr>
        <p:spPr>
          <a:xfrm>
            <a:off x="762000" y="457201"/>
            <a:ext cx="13182600" cy="800219"/>
          </a:xfrm>
          <a:prstGeom prst="rect">
            <a:avLst/>
          </a:prstGeom>
        </p:spPr>
        <p:txBody>
          <a:bodyPr wrap="square">
            <a:spAutoFit/>
          </a:bodyPr>
          <a:lstStyle/>
          <a:p>
            <a:pPr algn="ctr"/>
            <a:r>
              <a:rPr lang="en-US" sz="4600" dirty="0" smtClean="0">
                <a:latin typeface="Avenir LT Std 45 Book"/>
              </a:rPr>
              <a:t>Conclusion</a:t>
            </a:r>
            <a:endParaRPr lang="en-US" sz="3600" dirty="0" smtClean="0">
              <a:latin typeface="Avenir LT Std 45 Book"/>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447800"/>
            <a:ext cx="13182600" cy="4462760"/>
          </a:xfrm>
          <a:prstGeom prst="rect">
            <a:avLst/>
          </a:prstGeom>
        </p:spPr>
        <p:txBody>
          <a:bodyPr wrap="square">
            <a:spAutoFit/>
          </a:bodyPr>
          <a:lstStyle/>
          <a:p>
            <a:r>
              <a:rPr lang="en-US" sz="3600" dirty="0" smtClean="0">
                <a:latin typeface="Avenir LT Std 45 Book"/>
              </a:rPr>
              <a:t>…but they do converge, and they will meet somewhere in eternity, close to the throne of God, whence all truth doth spring ....You ask me to reconcile the two. I answer, they do not want any reconcilement; I never tried to reconcile them to myself, because I could never see a discrepancy .... Both are true; no two truths can be inconsistent with each other; and what you have to do is to believe them both."</a:t>
            </a:r>
          </a:p>
          <a:p>
            <a:r>
              <a:rPr lang="en-US" sz="3200" dirty="0" smtClean="0">
                <a:latin typeface="Avenir LT Std 45 Book"/>
              </a:rPr>
              <a:t>	</a:t>
            </a:r>
            <a:endParaRPr lang="en-US" sz="3600" dirty="0">
              <a:latin typeface="Avenir LT Std 45 Book"/>
            </a:endParaRPr>
          </a:p>
        </p:txBody>
      </p:sp>
      <p:sp>
        <p:nvSpPr>
          <p:cNvPr id="3" name="Rectangle 2"/>
          <p:cNvSpPr/>
          <p:nvPr/>
        </p:nvSpPr>
        <p:spPr>
          <a:xfrm>
            <a:off x="762000" y="457201"/>
            <a:ext cx="13182600" cy="800219"/>
          </a:xfrm>
          <a:prstGeom prst="rect">
            <a:avLst/>
          </a:prstGeom>
        </p:spPr>
        <p:txBody>
          <a:bodyPr wrap="square">
            <a:spAutoFit/>
          </a:bodyPr>
          <a:lstStyle/>
          <a:p>
            <a:pPr algn="ctr"/>
            <a:r>
              <a:rPr lang="en-US" sz="4600" dirty="0" smtClean="0">
                <a:latin typeface="Avenir LT Std 45 Book"/>
              </a:rPr>
              <a:t>Conclusion</a:t>
            </a:r>
            <a:endParaRPr lang="en-US" sz="3600" dirty="0" smtClean="0">
              <a:latin typeface="Avenir LT Std 45 Book"/>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533400"/>
            <a:ext cx="12435840" cy="914400"/>
          </a:xfrm>
        </p:spPr>
        <p:txBody>
          <a:bodyPr anchor="t">
            <a:noAutofit/>
          </a:bodyPr>
          <a:lstStyle/>
          <a:p>
            <a:pPr marL="857250" indent="-857250">
              <a:lnSpc>
                <a:spcPct val="100000"/>
              </a:lnSpc>
              <a:spcAft>
                <a:spcPts val="600"/>
              </a:spcAft>
            </a:pPr>
            <a:r>
              <a:rPr lang="en-US" sz="4600" dirty="0" smtClean="0">
                <a:solidFill>
                  <a:schemeClr val="tx1"/>
                </a:solidFill>
                <a:latin typeface="Avenir LT Std 45 Book" pitchFamily="34" charset="0"/>
              </a:rPr>
              <a:t>In the plan of salvation:</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
            </a:r>
            <a:br>
              <a:rPr lang="en-US" sz="4600" dirty="0" smtClean="0">
                <a:solidFill>
                  <a:schemeClr val="tx1"/>
                </a:solidFill>
                <a:latin typeface="Avenir LT Std 45 Book" pitchFamily="34" charset="0"/>
              </a:rPr>
            </a:br>
            <a:endParaRPr lang="en-US" sz="4600" dirty="0">
              <a:solidFill>
                <a:schemeClr val="tx1"/>
              </a:solidFill>
              <a:latin typeface="Avenir LT Std 45 Book" pitchFamily="34" charset="0"/>
            </a:endParaRPr>
          </a:p>
        </p:txBody>
      </p:sp>
      <p:sp>
        <p:nvSpPr>
          <p:cNvPr id="3" name="TextBox 2"/>
          <p:cNvSpPr txBox="1"/>
          <p:nvPr/>
        </p:nvSpPr>
        <p:spPr>
          <a:xfrm>
            <a:off x="1295400" y="1447800"/>
            <a:ext cx="12877800" cy="3323987"/>
          </a:xfrm>
          <a:prstGeom prst="rect">
            <a:avLst/>
          </a:prstGeom>
          <a:noFill/>
        </p:spPr>
        <p:txBody>
          <a:bodyPr wrap="square" rtlCol="0">
            <a:spAutoFit/>
          </a:bodyPr>
          <a:lstStyle/>
          <a:p>
            <a:pPr marL="857250" indent="-857250">
              <a:buFont typeface="+mj-lt"/>
              <a:buAutoNum type="romanUcPeriod" startAt="2"/>
            </a:pPr>
            <a:r>
              <a:rPr lang="en-US" sz="4200" b="1" u="sng" dirty="0" smtClean="0">
                <a:latin typeface="Avenir LT Std 45 Book"/>
              </a:rPr>
              <a:t>We have been saved by the Son</a:t>
            </a:r>
            <a:r>
              <a:rPr lang="en-US" sz="4200" b="1" dirty="0" smtClean="0">
                <a:latin typeface="Avenir LT Std 45 Book"/>
              </a:rPr>
              <a:t>		    1:7-12</a:t>
            </a:r>
          </a:p>
          <a:p>
            <a:pPr marL="571500" indent="-571500"/>
            <a:endParaRPr lang="en-US" sz="4200" b="1" u="sng" dirty="0" smtClean="0">
              <a:latin typeface="Avenir LT Std 45 Book"/>
            </a:endParaRPr>
          </a:p>
          <a:p>
            <a:pPr marL="1395929" lvl="1" indent="-742950">
              <a:buFont typeface="+mj-lt"/>
              <a:buAutoNum type="arabicParenR"/>
            </a:pPr>
            <a:r>
              <a:rPr lang="en-US" sz="4200" dirty="0" smtClean="0">
                <a:latin typeface="Avenir LT Std 45 Book"/>
              </a:rPr>
              <a:t>We have redemption				1:7-8</a:t>
            </a:r>
          </a:p>
          <a:p>
            <a:pPr marL="1395929" lvl="1" indent="-742950">
              <a:buFont typeface="+mj-lt"/>
              <a:buAutoNum type="arabicParenR"/>
            </a:pPr>
            <a:r>
              <a:rPr lang="en-US" sz="4200" dirty="0" smtClean="0">
                <a:latin typeface="Avenir LT Std 45 Book"/>
              </a:rPr>
              <a:t>We have revelation				1:9-10</a:t>
            </a:r>
          </a:p>
          <a:p>
            <a:pPr marL="1395929" lvl="1" indent="-742950">
              <a:buFont typeface="+mj-lt"/>
              <a:buAutoNum type="arabicParenR"/>
            </a:pPr>
            <a:r>
              <a:rPr lang="en-US" sz="4200" dirty="0" smtClean="0">
                <a:latin typeface="Avenir LT Std 45 Book"/>
              </a:rPr>
              <a:t>We have riches					1:11-12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533400"/>
            <a:ext cx="12435840" cy="914400"/>
          </a:xfrm>
        </p:spPr>
        <p:txBody>
          <a:bodyPr anchor="t">
            <a:noAutofit/>
          </a:bodyPr>
          <a:lstStyle/>
          <a:p>
            <a:pPr marL="857250" indent="-857250">
              <a:lnSpc>
                <a:spcPct val="100000"/>
              </a:lnSpc>
              <a:spcAft>
                <a:spcPts val="600"/>
              </a:spcAft>
            </a:pPr>
            <a:r>
              <a:rPr lang="en-US" sz="4600" dirty="0" smtClean="0">
                <a:solidFill>
                  <a:schemeClr val="tx1"/>
                </a:solidFill>
                <a:latin typeface="Avenir LT Std 45 Book" pitchFamily="34" charset="0"/>
              </a:rPr>
              <a:t>In the plan of salvation:</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
            </a:r>
            <a:br>
              <a:rPr lang="en-US" sz="4600" dirty="0" smtClean="0">
                <a:solidFill>
                  <a:schemeClr val="tx1"/>
                </a:solidFill>
                <a:latin typeface="Avenir LT Std 45 Book" pitchFamily="34" charset="0"/>
              </a:rPr>
            </a:br>
            <a:endParaRPr lang="en-US" sz="4600" dirty="0">
              <a:solidFill>
                <a:schemeClr val="tx1"/>
              </a:solidFill>
              <a:latin typeface="Avenir LT Std 45 Book" pitchFamily="34" charset="0"/>
            </a:endParaRPr>
          </a:p>
        </p:txBody>
      </p:sp>
      <p:sp>
        <p:nvSpPr>
          <p:cNvPr id="3" name="TextBox 2"/>
          <p:cNvSpPr txBox="1"/>
          <p:nvPr/>
        </p:nvSpPr>
        <p:spPr>
          <a:xfrm>
            <a:off x="1295400" y="1447800"/>
            <a:ext cx="12877800" cy="3970318"/>
          </a:xfrm>
          <a:prstGeom prst="rect">
            <a:avLst/>
          </a:prstGeom>
          <a:noFill/>
        </p:spPr>
        <p:txBody>
          <a:bodyPr wrap="square" rtlCol="0">
            <a:spAutoFit/>
          </a:bodyPr>
          <a:lstStyle/>
          <a:p>
            <a:pPr marL="857250" indent="-857250">
              <a:buFont typeface="+mj-lt"/>
              <a:buAutoNum type="romanUcPeriod" startAt="3"/>
            </a:pPr>
            <a:r>
              <a:rPr lang="en-US" sz="4200" b="1" u="sng" dirty="0" smtClean="0">
                <a:latin typeface="Avenir LT Std 45 Book"/>
              </a:rPr>
              <a:t>We have been sealed by the Spirit</a:t>
            </a:r>
            <a:r>
              <a:rPr lang="en-US" sz="4200" b="1" dirty="0" smtClean="0">
                <a:latin typeface="Avenir LT Std 45 Book"/>
              </a:rPr>
              <a:t>	  1:13-14</a:t>
            </a:r>
          </a:p>
          <a:p>
            <a:pPr marL="571500" indent="-571500"/>
            <a:endParaRPr lang="en-US" sz="4200" b="1" u="sng" dirty="0" smtClean="0">
              <a:latin typeface="Avenir LT Std 45 Book"/>
            </a:endParaRPr>
          </a:p>
          <a:p>
            <a:pPr marL="1395929" lvl="1" indent="-742950">
              <a:buFont typeface="+mj-lt"/>
              <a:buAutoNum type="arabicParenR"/>
            </a:pPr>
            <a:r>
              <a:rPr lang="en-US" sz="4200" dirty="0" smtClean="0">
                <a:latin typeface="Avenir LT Std 45 Book"/>
              </a:rPr>
              <a:t>We have God’s protection			1:13</a:t>
            </a:r>
          </a:p>
          <a:p>
            <a:pPr marL="1395929" lvl="1" indent="-742950">
              <a:buFont typeface="+mj-lt"/>
              <a:buAutoNum type="arabicParenR"/>
            </a:pPr>
            <a:r>
              <a:rPr lang="en-US" sz="4200" dirty="0" smtClean="0">
                <a:latin typeface="Avenir LT Std 45 Book"/>
              </a:rPr>
              <a:t>We have God’s down payment		1:14</a:t>
            </a:r>
          </a:p>
          <a:p>
            <a:pPr marL="1395929" lvl="1" indent="-742950">
              <a:buFont typeface="+mj-lt"/>
              <a:buAutoNum type="arabicParenR"/>
            </a:pPr>
            <a:r>
              <a:rPr lang="en-US" sz="4200" dirty="0" smtClean="0">
                <a:latin typeface="Avenir LT Std 45 Book"/>
              </a:rPr>
              <a:t>We have God’s possession		1:14</a:t>
            </a:r>
          </a:p>
          <a:p>
            <a:pPr marL="1395929" lvl="1" indent="-742950">
              <a:buFont typeface="+mj-lt"/>
              <a:buAutoNum type="arabicParenR"/>
            </a:pPr>
            <a:r>
              <a:rPr lang="en-US" sz="4200" dirty="0" smtClean="0">
                <a:latin typeface="Avenir LT Std 45 Book"/>
              </a:rPr>
              <a:t>We have God’s promise			1:14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533400"/>
            <a:ext cx="1243584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In Christ Jesus</a:t>
            </a:r>
            <a:endParaRPr lang="en-US" sz="4600" dirty="0">
              <a:solidFill>
                <a:schemeClr val="tx1"/>
              </a:solidFill>
              <a:latin typeface="Avenir LT Std 45 Book" pitchFamily="34" charset="0"/>
            </a:endParaRPr>
          </a:p>
        </p:txBody>
      </p:sp>
      <p:sp>
        <p:nvSpPr>
          <p:cNvPr id="4" name="Right Arrow 3"/>
          <p:cNvSpPr/>
          <p:nvPr/>
        </p:nvSpPr>
        <p:spPr>
          <a:xfrm>
            <a:off x="2895600" y="2667000"/>
            <a:ext cx="4953000" cy="3962400"/>
          </a:xfrm>
          <a:prstGeom prst="rightArrow">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8839200" y="5715000"/>
            <a:ext cx="3200400" cy="2057400"/>
          </a:xfrm>
          <a:prstGeom prst="rect">
            <a:avLst/>
          </a:prstGeom>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839200" y="3733800"/>
            <a:ext cx="3200400" cy="2057400"/>
          </a:xfrm>
          <a:prstGeom prst="rect">
            <a:avLst/>
          </a:prstGeom>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8839200" y="1828800"/>
            <a:ext cx="3200400" cy="1981200"/>
          </a:xfrm>
          <a:prstGeom prst="rect">
            <a:avLst/>
          </a:prstGeom>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124200" y="3733800"/>
            <a:ext cx="3581400" cy="1754326"/>
          </a:xfrm>
          <a:prstGeom prst="rect">
            <a:avLst/>
          </a:prstGeom>
          <a:noFill/>
        </p:spPr>
        <p:txBody>
          <a:bodyPr wrap="square" rtlCol="0">
            <a:spAutoFit/>
          </a:bodyPr>
          <a:lstStyle/>
          <a:p>
            <a:pPr algn="ctr"/>
            <a:r>
              <a:rPr lang="en-US" sz="3600" b="1" dirty="0" smtClean="0">
                <a:latin typeface="Avenir LT Std 45 Book"/>
              </a:rPr>
              <a:t>The Believer’s Position  in Christ Jesus</a:t>
            </a:r>
            <a:endParaRPr lang="en-US" sz="3600" b="1" dirty="0">
              <a:latin typeface="Avenir LT Std 45 Book"/>
            </a:endParaRPr>
          </a:p>
        </p:txBody>
      </p:sp>
      <p:sp>
        <p:nvSpPr>
          <p:cNvPr id="11" name="TextBox 10"/>
          <p:cNvSpPr txBox="1"/>
          <p:nvPr/>
        </p:nvSpPr>
        <p:spPr>
          <a:xfrm>
            <a:off x="8915400" y="2228671"/>
            <a:ext cx="3048000" cy="1200329"/>
          </a:xfrm>
          <a:prstGeom prst="rect">
            <a:avLst/>
          </a:prstGeom>
          <a:noFill/>
        </p:spPr>
        <p:txBody>
          <a:bodyPr wrap="square" rtlCol="0">
            <a:spAutoFit/>
          </a:bodyPr>
          <a:lstStyle/>
          <a:p>
            <a:pPr algn="ctr"/>
            <a:r>
              <a:rPr lang="en-US" sz="3600" b="1" dirty="0" smtClean="0">
                <a:latin typeface="Avenir LT Std 45 Book"/>
              </a:rPr>
              <a:t>Blessed By The Father</a:t>
            </a:r>
            <a:endParaRPr lang="en-US" sz="3600" b="1" dirty="0">
              <a:latin typeface="Avenir LT Std 45 Book"/>
            </a:endParaRPr>
          </a:p>
        </p:txBody>
      </p:sp>
      <p:sp>
        <p:nvSpPr>
          <p:cNvPr id="12" name="TextBox 11"/>
          <p:cNvSpPr txBox="1"/>
          <p:nvPr/>
        </p:nvSpPr>
        <p:spPr>
          <a:xfrm>
            <a:off x="8915400" y="4191000"/>
            <a:ext cx="3048000" cy="1200329"/>
          </a:xfrm>
          <a:prstGeom prst="rect">
            <a:avLst/>
          </a:prstGeom>
          <a:noFill/>
        </p:spPr>
        <p:txBody>
          <a:bodyPr wrap="square" rtlCol="0">
            <a:spAutoFit/>
          </a:bodyPr>
          <a:lstStyle/>
          <a:p>
            <a:pPr algn="ctr"/>
            <a:r>
              <a:rPr lang="en-US" sz="3600" b="1" dirty="0" smtClean="0">
                <a:latin typeface="Avenir LT Std 45 Book"/>
              </a:rPr>
              <a:t>Saved By The Son</a:t>
            </a:r>
            <a:endParaRPr lang="en-US" sz="3600" b="1" dirty="0">
              <a:latin typeface="Avenir LT Std 45 Book"/>
            </a:endParaRPr>
          </a:p>
        </p:txBody>
      </p:sp>
      <p:sp>
        <p:nvSpPr>
          <p:cNvPr id="13" name="TextBox 12"/>
          <p:cNvSpPr txBox="1"/>
          <p:nvPr/>
        </p:nvSpPr>
        <p:spPr>
          <a:xfrm>
            <a:off x="8915400" y="6191071"/>
            <a:ext cx="3048000" cy="1200329"/>
          </a:xfrm>
          <a:prstGeom prst="rect">
            <a:avLst/>
          </a:prstGeom>
          <a:noFill/>
        </p:spPr>
        <p:txBody>
          <a:bodyPr wrap="square" rtlCol="0">
            <a:spAutoFit/>
          </a:bodyPr>
          <a:lstStyle/>
          <a:p>
            <a:pPr algn="ctr"/>
            <a:r>
              <a:rPr lang="en-US" sz="3600" b="1" dirty="0" smtClean="0">
                <a:latin typeface="Avenir LT Std 45 Book"/>
              </a:rPr>
              <a:t>Sealed By the Spirit</a:t>
            </a:r>
            <a:endParaRPr lang="en-US" sz="3600" b="1" dirty="0">
              <a:latin typeface="Avenir LT Std 45 Book"/>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1243584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Baptist Faith and Message 2000</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God’s Purpose of Grace (Article V)</a:t>
            </a:r>
            <a:endParaRPr lang="en-US" sz="4600" dirty="0">
              <a:solidFill>
                <a:schemeClr val="tx1"/>
              </a:solidFill>
              <a:latin typeface="Avenir LT Std 45 Book" pitchFamily="34" charset="0"/>
            </a:endParaRPr>
          </a:p>
        </p:txBody>
      </p:sp>
      <p:sp>
        <p:nvSpPr>
          <p:cNvPr id="1025" name="Rectangle 1"/>
          <p:cNvSpPr>
            <a:spLocks noChangeArrowheads="1"/>
          </p:cNvSpPr>
          <p:nvPr/>
        </p:nvSpPr>
        <p:spPr bwMode="auto">
          <a:xfrm>
            <a:off x="381000" y="2104846"/>
            <a:ext cx="138684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tabLst/>
            </a:pPr>
            <a:r>
              <a:rPr lang="en-US" sz="3600" dirty="0" smtClean="0">
                <a:latin typeface="Avenir LT Std 45 Book"/>
              </a:rPr>
              <a:t>Election is the gracious purpose of God, according to which He regenerates, justifies, sanctifies, and glorifies sinners. It is consistent with the free agency of man, and comprehends all the means in connection with the end. It is the glorious display of God's sovereign goodness, and is infinitely wise, holy, and unchangeable. It excludes boasting and promotes humility.</a:t>
            </a:r>
          </a:p>
          <a:p>
            <a:pPr lvl="0" indent="457200" defTabSz="914400" eaLnBrk="0" fontAlgn="base" hangingPunct="0">
              <a:spcBef>
                <a:spcPct val="0"/>
              </a:spcBef>
              <a:spcAft>
                <a:spcPct val="0"/>
              </a:spcAft>
            </a:pPr>
            <a:r>
              <a:rPr lang="en-US" sz="3600" dirty="0" smtClean="0">
                <a:latin typeface="Avenir LT Std 45 Book"/>
                <a:ea typeface="Calibri" pitchFamily="34" charset="0"/>
                <a:cs typeface="Times New Roman" pitchFamily="18" charset="0"/>
              </a:rPr>
              <a:t>All true believers endure to the end. Those whom God has accepted in Christ, and sanctified by His Spirit, will never fall away from the state of grace, but shall persevere to the end… </a:t>
            </a:r>
            <a:endParaRPr lang="en-US" sz="3600" dirty="0" smtClean="0">
              <a:latin typeface="Avenir LT Std 45 Book"/>
            </a:endParaRPr>
          </a:p>
          <a:p>
            <a:pPr lvl="0" indent="457200" defTabSz="914400" eaLnBrk="0" fontAlgn="base" hangingPunct="0">
              <a:spcBef>
                <a:spcPct val="0"/>
              </a:spcBef>
              <a:spcAft>
                <a:spcPct val="0"/>
              </a:spcAft>
            </a:pPr>
            <a:endParaRPr lang="en-US" sz="3200" dirty="0" smtClean="0">
              <a:latin typeface="Arial" pitchFamily="34" charset="0"/>
            </a:endParaRPr>
          </a:p>
          <a:p>
            <a:pPr marL="0" marR="0" lvl="0" indent="457200" algn="l" defTabSz="914400" rtl="0" eaLnBrk="1" fontAlgn="base" latinLnBrk="0" hangingPunct="1">
              <a:lnSpc>
                <a:spcPct val="100000"/>
              </a:lnSpc>
              <a:spcBef>
                <a:spcPct val="0"/>
              </a:spcBef>
              <a:spcAft>
                <a:spcPct val="0"/>
              </a:spcAft>
              <a:buClrTx/>
              <a:buSzTx/>
              <a:tabLst/>
            </a:pPr>
            <a:endParaRPr lang="en-US" sz="3600" dirty="0" smtClean="0">
              <a:latin typeface="Avenir LT Std 45 Book"/>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1243584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Baptist Faith and Message 2000</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God’s Purpose of Grace (Article V)</a:t>
            </a:r>
            <a:endParaRPr lang="en-US" sz="4600" dirty="0">
              <a:solidFill>
                <a:schemeClr val="tx1"/>
              </a:solidFill>
              <a:latin typeface="Avenir LT Std 45 Book" pitchFamily="34" charset="0"/>
            </a:endParaRPr>
          </a:p>
        </p:txBody>
      </p:sp>
      <p:sp>
        <p:nvSpPr>
          <p:cNvPr id="1025" name="Rectangle 1"/>
          <p:cNvSpPr>
            <a:spLocks noChangeArrowheads="1"/>
          </p:cNvSpPr>
          <p:nvPr/>
        </p:nvSpPr>
        <p:spPr bwMode="auto">
          <a:xfrm>
            <a:off x="381000" y="2133600"/>
            <a:ext cx="138684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defTabSz="914400" fontAlgn="base">
              <a:spcBef>
                <a:spcPct val="0"/>
              </a:spcBef>
              <a:spcAft>
                <a:spcPct val="0"/>
              </a:spcAft>
            </a:pPr>
            <a:r>
              <a:rPr lang="en-US" sz="3600" dirty="0" smtClean="0">
                <a:latin typeface="Avenir LT Std 45 Book"/>
                <a:ea typeface="Calibri" pitchFamily="34" charset="0"/>
                <a:cs typeface="Times New Roman" pitchFamily="18" charset="0"/>
              </a:rPr>
              <a:t>Believers may fall into sin through neglect and temptation, whereby they grieve the Spirit, impair their graces and comforts, and bring reproach on the cause of Christ and temporal judgments on themselves; yet they shall be kept by the power of God through faith unto salvation.</a:t>
            </a:r>
          </a:p>
          <a:p>
            <a:pPr indent="457200" defTabSz="914400" fontAlgn="base">
              <a:spcBef>
                <a:spcPct val="0"/>
              </a:spcBef>
              <a:spcAft>
                <a:spcPct val="0"/>
              </a:spcAft>
            </a:pPr>
            <a:r>
              <a:rPr lang="en-US" i="1" dirty="0" smtClean="0"/>
              <a:t>Genesis 12:1-3; Exodus 19:5-8; 1 Samuel 8:4-7,19-22; Isaiah 5:1-7; Jeremiah 31:31ff.; Matthew 16:18-19; 21:28-45; 24:22,31; 25:34; Luke 1:68-79; 2:29-32; 19:41-44; 24:44-48; John 1:12-14; 3:16; 5:24; 6:44­-45,65; 10:27-29; 15:16; 17:6, 12, 17-18; Acts 20:32; Romans 5:9-10; 8:28-39; 10:12-15; 11:5-7,26-36; 1 Corinthians 1:1-2; 15:24-28; Ephesians 1:4-23; 2:1-10; 3:1-11; Colossians 1:12-14; 2 Thessalonians 2:13­-14; 2 Timothy 1:12; 2:10,19; Hebrews 11:39-12:2; James 1:12; 1 Peter 1:2-5,13; 2:4-10; 1 John 1:7-9; 2:19; 3:2.</a:t>
            </a:r>
            <a:endParaRPr lang="en-US" dirty="0" smtClean="0"/>
          </a:p>
          <a:p>
            <a:pPr lvl="0" indent="457200" defTabSz="914400" fontAlgn="base">
              <a:spcBef>
                <a:spcPct val="0"/>
              </a:spcBef>
              <a:spcAft>
                <a:spcPct val="0"/>
              </a:spcAft>
            </a:pPr>
            <a:endParaRPr lang="en-US" sz="3200" dirty="0" smtClean="0">
              <a:latin typeface="Arial" pitchFamily="34" charset="0"/>
            </a:endParaRPr>
          </a:p>
          <a:p>
            <a:pPr marL="0" marR="0" lvl="0" indent="457200" algn="l" defTabSz="914400" rtl="0" eaLnBrk="1" fontAlgn="base" latinLnBrk="0" hangingPunct="1">
              <a:lnSpc>
                <a:spcPct val="100000"/>
              </a:lnSpc>
              <a:spcBef>
                <a:spcPct val="0"/>
              </a:spcBef>
              <a:spcAft>
                <a:spcPct val="0"/>
              </a:spcAft>
              <a:buClrTx/>
              <a:buSzTx/>
              <a:tabLst/>
            </a:pPr>
            <a:endParaRPr lang="en-US" sz="3600" dirty="0" smtClean="0">
              <a:latin typeface="Avenir LT Std 45 Book"/>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3960" y="152400"/>
            <a:ext cx="1243584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Five Points of Calvinism (The T.U.L.I.P.)</a:t>
            </a:r>
            <a:endParaRPr lang="en-US" sz="4600" dirty="0">
              <a:solidFill>
                <a:schemeClr val="tx1"/>
              </a:solidFill>
              <a:latin typeface="Avenir LT Std 45 Book" pitchFamily="34" charset="0"/>
            </a:endParaRPr>
          </a:p>
        </p:txBody>
      </p:sp>
      <p:graphicFrame>
        <p:nvGraphicFramePr>
          <p:cNvPr id="4" name="Table 3"/>
          <p:cNvGraphicFramePr>
            <a:graphicFrameLocks noGrp="1"/>
          </p:cNvGraphicFramePr>
          <p:nvPr/>
        </p:nvGraphicFramePr>
        <p:xfrm>
          <a:off x="152400" y="990600"/>
          <a:ext cx="14356080" cy="7162800"/>
        </p:xfrm>
        <a:graphic>
          <a:graphicData uri="http://schemas.openxmlformats.org/drawingml/2006/table">
            <a:tbl>
              <a:tblPr firstRow="1" bandRow="1">
                <a:tableStyleId>{5C22544A-7EE6-4342-B048-85BDC9FD1C3A}</a:tableStyleId>
              </a:tblPr>
              <a:tblGrid>
                <a:gridCol w="3960299"/>
                <a:gridCol w="10395781"/>
              </a:tblGrid>
              <a:tr h="576656">
                <a:tc>
                  <a:txBody>
                    <a:bodyPr/>
                    <a:lstStyle/>
                    <a:p>
                      <a:pPr algn="ctr"/>
                      <a:r>
                        <a:rPr lang="en-US" sz="3200" b="1" dirty="0" smtClean="0">
                          <a:latin typeface="Avenir LT Std 45 Book"/>
                        </a:rPr>
                        <a:t>The Doctrines</a:t>
                      </a:r>
                      <a:endParaRPr lang="en-US" sz="3200" b="1" dirty="0">
                        <a:latin typeface="Avenir LT Std 45 Book"/>
                      </a:endParaRPr>
                    </a:p>
                  </a:txBody>
                  <a:tcPr anchor="ctr"/>
                </a:tc>
                <a:tc>
                  <a:txBody>
                    <a:bodyPr/>
                    <a:lstStyle/>
                    <a:p>
                      <a:pPr marL="0" marR="0" indent="0" algn="ctr" defTabSz="1306220" rtl="0" eaLnBrk="1" fontAlgn="auto" latinLnBrk="0" hangingPunct="1">
                        <a:lnSpc>
                          <a:spcPct val="100000"/>
                        </a:lnSpc>
                        <a:spcBef>
                          <a:spcPts val="0"/>
                        </a:spcBef>
                        <a:spcAft>
                          <a:spcPts val="0"/>
                        </a:spcAft>
                        <a:buClrTx/>
                        <a:buSzTx/>
                        <a:buFontTx/>
                        <a:buNone/>
                        <a:tabLst/>
                        <a:defRPr/>
                      </a:pPr>
                      <a:r>
                        <a:rPr lang="en-US" sz="3200" b="1" dirty="0" smtClean="0">
                          <a:latin typeface="Avenir LT Std 45 Book"/>
                        </a:rPr>
                        <a:t>An Explanation</a:t>
                      </a:r>
                    </a:p>
                  </a:txBody>
                  <a:tcPr anchor="ctr"/>
                </a:tc>
              </a:tr>
              <a:tr h="1274713">
                <a:tc>
                  <a:txBody>
                    <a:bodyPr/>
                    <a:lstStyle/>
                    <a:p>
                      <a:pPr marL="0" marR="0" indent="0" algn="ctr" defTabSz="1306220" rtl="0" eaLnBrk="1" fontAlgn="auto" latinLnBrk="0" hangingPunct="1">
                        <a:lnSpc>
                          <a:spcPct val="100000"/>
                        </a:lnSpc>
                        <a:spcBef>
                          <a:spcPts val="0"/>
                        </a:spcBef>
                        <a:spcAft>
                          <a:spcPts val="0"/>
                        </a:spcAft>
                        <a:buClrTx/>
                        <a:buSzTx/>
                        <a:buFontTx/>
                        <a:buNone/>
                        <a:tabLst/>
                        <a:defRPr/>
                      </a:pPr>
                      <a:r>
                        <a:rPr lang="en-US" sz="2600" b="1" dirty="0" smtClean="0">
                          <a:latin typeface="Avenir LT Std 45 Book"/>
                        </a:rPr>
                        <a:t>Total Depravity </a:t>
                      </a:r>
                      <a:br>
                        <a:rPr lang="en-US" sz="2600" b="1" dirty="0" smtClean="0">
                          <a:latin typeface="Avenir LT Std 45 Book"/>
                        </a:rPr>
                      </a:br>
                      <a:r>
                        <a:rPr lang="en-US" sz="2600" b="1" dirty="0" smtClean="0">
                          <a:latin typeface="Avenir LT Std 45 Book"/>
                        </a:rPr>
                        <a:t>(or inability)</a:t>
                      </a:r>
                    </a:p>
                    <a:p>
                      <a:pPr algn="ctr"/>
                      <a:endParaRPr lang="en-US" dirty="0"/>
                    </a:p>
                  </a:txBody>
                  <a:tcPr anchor="ctr"/>
                </a:tc>
                <a:tc>
                  <a:txBody>
                    <a:bodyPr/>
                    <a:lstStyle/>
                    <a:p>
                      <a:pPr marL="0" marR="0">
                        <a:spcBef>
                          <a:spcPts val="0"/>
                        </a:spcBef>
                        <a:spcAft>
                          <a:spcPts val="0"/>
                        </a:spcAft>
                      </a:pPr>
                      <a:r>
                        <a:rPr lang="en-US" sz="2400" dirty="0">
                          <a:solidFill>
                            <a:schemeClr val="bg1"/>
                          </a:solidFill>
                          <a:latin typeface="Avenir LT Std 45 Book"/>
                          <a:ea typeface="Calibri"/>
                          <a:cs typeface="Times New Roman"/>
                        </a:rPr>
                        <a:t>As a result of Adam’s fall into sin, the entire human race is born with a sin nature; all of humanity is dead in trespasses and sin.  Man is unable to save himself or turn to God without the enablement of the Spirit.</a:t>
                      </a:r>
                    </a:p>
                  </a:txBody>
                  <a:tcPr marL="68580" marR="68580" marT="0" marB="0"/>
                </a:tc>
              </a:tr>
              <a:tr h="1456814">
                <a:tc>
                  <a:txBody>
                    <a:bodyPr/>
                    <a:lstStyle/>
                    <a:p>
                      <a:pPr marL="0" marR="0" indent="0" algn="ctr" defTabSz="1306220" rtl="0" eaLnBrk="1" fontAlgn="auto" latinLnBrk="0" hangingPunct="1">
                        <a:lnSpc>
                          <a:spcPct val="100000"/>
                        </a:lnSpc>
                        <a:spcBef>
                          <a:spcPts val="0"/>
                        </a:spcBef>
                        <a:spcAft>
                          <a:spcPts val="0"/>
                        </a:spcAft>
                        <a:buClrTx/>
                        <a:buSzTx/>
                        <a:buFontTx/>
                        <a:buNone/>
                        <a:tabLst/>
                        <a:defRPr/>
                      </a:pPr>
                      <a:r>
                        <a:rPr lang="en-US" sz="2600" b="1" dirty="0" smtClean="0">
                          <a:latin typeface="Avenir LT Std 45 Book"/>
                        </a:rPr>
                        <a:t>Unconditional</a:t>
                      </a:r>
                      <a:r>
                        <a:rPr lang="en-US" sz="2600" b="1" baseline="0" dirty="0" smtClean="0">
                          <a:latin typeface="Avenir LT Std 45 Book"/>
                        </a:rPr>
                        <a:t> Election</a:t>
                      </a:r>
                      <a:endParaRPr lang="en-US" sz="2600" b="1" dirty="0" smtClean="0">
                        <a:latin typeface="Avenir LT Std 45 Book"/>
                      </a:endParaRPr>
                    </a:p>
                    <a:p>
                      <a:pPr algn="ctr"/>
                      <a:endParaRPr lang="en-US" dirty="0"/>
                    </a:p>
                  </a:txBody>
                  <a:tcPr anchor="ctr"/>
                </a:tc>
                <a:tc>
                  <a:txBody>
                    <a:bodyPr/>
                    <a:lstStyle/>
                    <a:p>
                      <a:pPr marL="0" marR="0">
                        <a:spcBef>
                          <a:spcPts val="0"/>
                        </a:spcBef>
                        <a:spcAft>
                          <a:spcPts val="0"/>
                        </a:spcAft>
                      </a:pPr>
                      <a:r>
                        <a:rPr lang="en-US" sz="2400" dirty="0">
                          <a:latin typeface="Avenir LT Std 45 Book"/>
                          <a:ea typeface="Calibri"/>
                          <a:cs typeface="Times New Roman"/>
                        </a:rPr>
                        <a:t>Because man is dead in sin, he is unable to initiate a response to God; therefore, in eternity past God elected certain people to salvation.  Election and predestination are unconditional; they are not based on man’s response or foreseen faith.</a:t>
                      </a:r>
                    </a:p>
                  </a:txBody>
                  <a:tcPr marL="68580" marR="68580" marT="0" marB="0"/>
                </a:tc>
              </a:tr>
              <a:tr h="1274713">
                <a:tc>
                  <a:txBody>
                    <a:bodyPr/>
                    <a:lstStyle/>
                    <a:p>
                      <a:pPr marL="0" marR="0" indent="0" algn="ctr" defTabSz="1306220" rtl="0" eaLnBrk="1" fontAlgn="auto" latinLnBrk="0" hangingPunct="1">
                        <a:lnSpc>
                          <a:spcPct val="100000"/>
                        </a:lnSpc>
                        <a:spcBef>
                          <a:spcPts val="0"/>
                        </a:spcBef>
                        <a:spcAft>
                          <a:spcPts val="0"/>
                        </a:spcAft>
                        <a:buClrTx/>
                        <a:buSzTx/>
                        <a:buFontTx/>
                        <a:buNone/>
                        <a:tabLst/>
                        <a:defRPr/>
                      </a:pPr>
                      <a:r>
                        <a:rPr lang="en-US" sz="2600" b="1" dirty="0" smtClean="0">
                          <a:latin typeface="Avenir LT Std 45 Book"/>
                        </a:rPr>
                        <a:t>Limited Atonement (or </a:t>
                      </a:r>
                      <a:r>
                        <a:rPr lang="en-US" sz="2600" b="1" dirty="0" smtClean="0">
                          <a:latin typeface="Avenir LT Std 45 Book"/>
                        </a:rPr>
                        <a:t>Particular Redemption</a:t>
                      </a:r>
                      <a:r>
                        <a:rPr lang="en-US" sz="2600" b="1" dirty="0" smtClean="0">
                          <a:latin typeface="Avenir LT Std 45 Book"/>
                        </a:rPr>
                        <a:t>)</a:t>
                      </a:r>
                    </a:p>
                    <a:p>
                      <a:pPr algn="ctr"/>
                      <a:endParaRPr lang="en-US" dirty="0"/>
                    </a:p>
                  </a:txBody>
                  <a:tcPr anchor="ctr"/>
                </a:tc>
                <a:tc>
                  <a:txBody>
                    <a:bodyPr/>
                    <a:lstStyle/>
                    <a:p>
                      <a:pPr marL="0" marR="0">
                        <a:spcBef>
                          <a:spcPts val="0"/>
                        </a:spcBef>
                        <a:spcAft>
                          <a:spcPts val="0"/>
                        </a:spcAft>
                      </a:pPr>
                      <a:r>
                        <a:rPr lang="en-US" sz="2400" dirty="0">
                          <a:latin typeface="Avenir LT Std 45 Book"/>
                          <a:ea typeface="Calibri"/>
                          <a:cs typeface="Times New Roman"/>
                        </a:rPr>
                        <a:t>Because God determined that certain ones should be saved as a result of God’s unconditional election, He determines that Christ should die for the elect.  All whom God has elected and Christ has died for will be saved.</a:t>
                      </a:r>
                    </a:p>
                  </a:txBody>
                  <a:tcPr marL="68580" marR="68580" marT="0" marB="0"/>
                </a:tc>
              </a:tr>
              <a:tr h="1274713">
                <a:tc>
                  <a:txBody>
                    <a:bodyPr/>
                    <a:lstStyle/>
                    <a:p>
                      <a:pPr marL="0" marR="0" indent="0" algn="ctr" defTabSz="1306220" rtl="0" eaLnBrk="1" fontAlgn="auto" latinLnBrk="0" hangingPunct="1">
                        <a:lnSpc>
                          <a:spcPct val="100000"/>
                        </a:lnSpc>
                        <a:spcBef>
                          <a:spcPts val="0"/>
                        </a:spcBef>
                        <a:spcAft>
                          <a:spcPts val="0"/>
                        </a:spcAft>
                        <a:buClrTx/>
                        <a:buSzTx/>
                        <a:buFontTx/>
                        <a:buNone/>
                        <a:tabLst/>
                        <a:defRPr/>
                      </a:pPr>
                      <a:r>
                        <a:rPr lang="en-US" sz="2600" b="1" dirty="0" smtClean="0">
                          <a:latin typeface="Avenir LT Std 45 Book"/>
                        </a:rPr>
                        <a:t>Irresistible</a:t>
                      </a:r>
                      <a:r>
                        <a:rPr lang="en-US" sz="2600" b="1" baseline="0" dirty="0" smtClean="0">
                          <a:latin typeface="Avenir LT Std 45 Book"/>
                        </a:rPr>
                        <a:t> Grace </a:t>
                      </a:r>
                      <a:br>
                        <a:rPr lang="en-US" sz="2600" b="1" baseline="0" dirty="0" smtClean="0">
                          <a:latin typeface="Avenir LT Std 45 Book"/>
                        </a:rPr>
                      </a:br>
                      <a:r>
                        <a:rPr lang="en-US" sz="2600" b="1" baseline="0" dirty="0" smtClean="0">
                          <a:latin typeface="Avenir LT Std 45 Book"/>
                        </a:rPr>
                        <a:t>(or </a:t>
                      </a:r>
                      <a:r>
                        <a:rPr lang="en-US" sz="2600" b="1" baseline="0" dirty="0" smtClean="0">
                          <a:latin typeface="Avenir LT Std 45 Book"/>
                        </a:rPr>
                        <a:t>Effectual Calling</a:t>
                      </a:r>
                      <a:r>
                        <a:rPr lang="en-US" sz="2600" b="1" baseline="0" dirty="0" smtClean="0">
                          <a:latin typeface="Avenir LT Std 45 Book"/>
                        </a:rPr>
                        <a:t>)</a:t>
                      </a:r>
                      <a:endParaRPr lang="en-US" sz="2600" b="1" dirty="0" smtClean="0">
                        <a:latin typeface="Avenir LT Std 45 Book"/>
                      </a:endParaRPr>
                    </a:p>
                    <a:p>
                      <a:pPr algn="ctr"/>
                      <a:endParaRPr lang="en-US" dirty="0"/>
                    </a:p>
                  </a:txBody>
                  <a:tcPr anchor="ctr"/>
                </a:tc>
                <a:tc>
                  <a:txBody>
                    <a:bodyPr/>
                    <a:lstStyle/>
                    <a:p>
                      <a:pPr marL="0" marR="0">
                        <a:spcBef>
                          <a:spcPts val="0"/>
                        </a:spcBef>
                        <a:spcAft>
                          <a:spcPts val="0"/>
                        </a:spcAft>
                      </a:pPr>
                      <a:r>
                        <a:rPr lang="en-US" sz="2400" dirty="0">
                          <a:latin typeface="Avenir LT Std 45 Book"/>
                          <a:ea typeface="Calibri"/>
                          <a:cs typeface="Times New Roman"/>
                        </a:rPr>
                        <a:t>Those whom God elected and Christ died for, God draws to Himself through irresistible grace.  God enables man to willingly come to Him.  When God calls, man responds.</a:t>
                      </a:r>
                    </a:p>
                  </a:txBody>
                  <a:tcPr marL="68580" marR="68580" marT="0" marB="0"/>
                </a:tc>
              </a:tr>
              <a:tr h="1274713">
                <a:tc>
                  <a:txBody>
                    <a:bodyPr/>
                    <a:lstStyle/>
                    <a:p>
                      <a:pPr marL="0" marR="0" indent="0" algn="ctr" defTabSz="1306220" rtl="0" eaLnBrk="1" fontAlgn="auto" latinLnBrk="0" hangingPunct="1">
                        <a:lnSpc>
                          <a:spcPct val="100000"/>
                        </a:lnSpc>
                        <a:spcBef>
                          <a:spcPts val="0"/>
                        </a:spcBef>
                        <a:spcAft>
                          <a:spcPts val="0"/>
                        </a:spcAft>
                        <a:buClrTx/>
                        <a:buSzTx/>
                        <a:buFontTx/>
                        <a:buNone/>
                        <a:tabLst/>
                        <a:defRPr/>
                      </a:pPr>
                      <a:r>
                        <a:rPr lang="en-US" sz="2600" b="1" dirty="0" smtClean="0">
                          <a:latin typeface="Avenir LT Std 45 Book"/>
                        </a:rPr>
                        <a:t>Perseverance of the Saints (or the Savior)</a:t>
                      </a:r>
                    </a:p>
                    <a:p>
                      <a:pPr algn="ctr"/>
                      <a:endParaRPr lang="en-US" dirty="0"/>
                    </a:p>
                  </a:txBody>
                  <a:tcPr anchor="ctr"/>
                </a:tc>
                <a:tc>
                  <a:txBody>
                    <a:bodyPr/>
                    <a:lstStyle/>
                    <a:p>
                      <a:pPr marL="0" marR="0">
                        <a:spcBef>
                          <a:spcPts val="0"/>
                        </a:spcBef>
                        <a:spcAft>
                          <a:spcPts val="0"/>
                        </a:spcAft>
                      </a:pPr>
                      <a:r>
                        <a:rPr lang="en-US" sz="2400" dirty="0">
                          <a:latin typeface="Avenir LT Std 45 Book"/>
                          <a:ea typeface="Calibri"/>
                          <a:cs typeface="Times New Roman"/>
                        </a:rPr>
                        <a:t>The particular ones God has elected and drawn to Himself through the Holy Spirit will persevere in faith.  None whom God has elected will be lost; they are eternally secure.</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
            <a:ext cx="12435840" cy="914400"/>
          </a:xfrm>
        </p:spPr>
        <p:txBody>
          <a:bodyPr anchor="t">
            <a:noAutofit/>
          </a:bodyPr>
          <a:lstStyle/>
          <a:p>
            <a:pPr marL="857250" indent="-857250" algn="ctr">
              <a:lnSpc>
                <a:spcPct val="100000"/>
              </a:lnSpc>
              <a:spcAft>
                <a:spcPts val="600"/>
              </a:spcAft>
            </a:pPr>
            <a:r>
              <a:rPr lang="en-US" sz="4600" dirty="0" smtClean="0">
                <a:solidFill>
                  <a:schemeClr val="tx1"/>
                </a:solidFill>
                <a:latin typeface="Avenir LT Std 45 Book" pitchFamily="34" charset="0"/>
              </a:rPr>
              <a:t>	</a:t>
            </a:r>
            <a:r>
              <a:rPr lang="en-US" sz="4600" dirty="0" smtClean="0">
                <a:solidFill>
                  <a:schemeClr val="tx1"/>
                </a:solidFill>
                <a:latin typeface="Avenir LT Std 45 Book" pitchFamily="34" charset="0"/>
              </a:rPr>
              <a:t>Resol</a:t>
            </a:r>
            <a:r>
              <a:rPr lang="en-US" sz="4600" dirty="0" smtClean="0">
                <a:solidFill>
                  <a:schemeClr val="tx1"/>
                </a:solidFill>
                <a:latin typeface="Avenir LT Std 45 Book" pitchFamily="34" charset="0"/>
              </a:rPr>
              <a:t>ving the Issue: </a:t>
            </a:r>
            <a:br>
              <a:rPr lang="en-US" sz="4600" dirty="0" smtClean="0">
                <a:solidFill>
                  <a:schemeClr val="tx1"/>
                </a:solidFill>
                <a:latin typeface="Avenir LT Std 45 Book" pitchFamily="34" charset="0"/>
              </a:rPr>
            </a:br>
            <a:r>
              <a:rPr lang="en-US" sz="4600" dirty="0" smtClean="0">
                <a:solidFill>
                  <a:schemeClr val="tx1"/>
                </a:solidFill>
                <a:latin typeface="Avenir LT Std 45 Book" pitchFamily="34" charset="0"/>
              </a:rPr>
              <a:t>Embracing the Tension and Mystery</a:t>
            </a:r>
            <a:endParaRPr lang="en-US" sz="4600" dirty="0">
              <a:solidFill>
                <a:schemeClr val="tx1"/>
              </a:solidFill>
              <a:latin typeface="Avenir LT Std 45 Book" pitchFamily="34" charset="0"/>
            </a:endParaRPr>
          </a:p>
        </p:txBody>
      </p:sp>
      <p:sp>
        <p:nvSpPr>
          <p:cNvPr id="1025" name="Rectangle 1"/>
          <p:cNvSpPr>
            <a:spLocks noChangeArrowheads="1"/>
          </p:cNvSpPr>
          <p:nvPr/>
        </p:nvSpPr>
        <p:spPr bwMode="auto">
          <a:xfrm>
            <a:off x="381000" y="2209800"/>
            <a:ext cx="138684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3600" dirty="0" smtClean="0">
                <a:latin typeface="Avenir LT Std 45 Book"/>
              </a:rPr>
              <a:t>I believe God predestines and elects persons to salvation but does so in such a way as to do no violence to our freewill and </a:t>
            </a:r>
            <a:r>
              <a:rPr lang="en-US" sz="3600" dirty="0" smtClean="0">
                <a:latin typeface="Avenir LT Std 45 Book"/>
              </a:rPr>
              <a:t>personal responsibility </a:t>
            </a:r>
            <a:r>
              <a:rPr lang="en-US" sz="3600" dirty="0" smtClean="0">
                <a:latin typeface="Avenir LT Std 45 Book"/>
              </a:rPr>
              <a:t>to repent of sin and believe the gospel.  There is both tension and mystery to this doctrine as there is in our understanding of the Bible’s inspiration and the doctrine of the person of Christ.  Salvation is of the Lord.  Any person who flees to Jesus for salvation will be saved</a:t>
            </a:r>
            <a:r>
              <a:rPr lang="en-US" sz="3600" dirty="0" smtClean="0">
                <a:latin typeface="Avenir LT Std 45 Book"/>
              </a:rPr>
              <a:t>. I believe both. I embrace both.</a:t>
            </a:r>
            <a:endParaRPr lang="en-US" sz="3600" dirty="0" smtClean="0">
              <a:latin typeface="Avenir LT Std 45 Book"/>
            </a:endParaRPr>
          </a:p>
          <a:p>
            <a:pPr lvl="0" indent="457200" defTabSz="914400" fontAlgn="base">
              <a:spcBef>
                <a:spcPct val="0"/>
              </a:spcBef>
              <a:spcAft>
                <a:spcPct val="0"/>
              </a:spcAft>
            </a:pPr>
            <a:endParaRPr lang="en-US" sz="3200" dirty="0" smtClean="0">
              <a:latin typeface="Arial" pitchFamily="34" charset="0"/>
            </a:endParaRPr>
          </a:p>
          <a:p>
            <a:pPr marL="0" marR="0" lvl="0" indent="457200" algn="l" defTabSz="914400" rtl="0" eaLnBrk="1" fontAlgn="base" latinLnBrk="0" hangingPunct="1">
              <a:lnSpc>
                <a:spcPct val="100000"/>
              </a:lnSpc>
              <a:spcBef>
                <a:spcPct val="0"/>
              </a:spcBef>
              <a:spcAft>
                <a:spcPct val="0"/>
              </a:spcAft>
              <a:buClrTx/>
              <a:buSzTx/>
              <a:tabLst/>
            </a:pPr>
            <a:endParaRPr lang="en-US" sz="3600" dirty="0" smtClean="0">
              <a:latin typeface="Avenir LT Std 45 Book"/>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Twilight">
      <a:dk1>
        <a:sysClr val="windowText" lastClr="000000"/>
      </a:dk1>
      <a:lt1>
        <a:sysClr val="window" lastClr="FFFFFF"/>
      </a:lt1>
      <a:dk2>
        <a:srgbClr val="54638C"/>
      </a:dk2>
      <a:lt2>
        <a:srgbClr val="8D9AB3"/>
      </a:lt2>
      <a:accent1>
        <a:srgbClr val="FFAF03"/>
      </a:accent1>
      <a:accent2>
        <a:srgbClr val="FDE689"/>
      </a:accent2>
      <a:accent3>
        <a:srgbClr val="9E82E7"/>
      </a:accent3>
      <a:accent4>
        <a:srgbClr val="9735BB"/>
      </a:accent4>
      <a:accent5>
        <a:srgbClr val="BF2B2B"/>
      </a:accent5>
      <a:accent6>
        <a:srgbClr val="ED7307"/>
      </a:accent6>
      <a:hlink>
        <a:srgbClr val="FFAF03"/>
      </a:hlink>
      <a:folHlink>
        <a:srgbClr val="FDE689"/>
      </a:folHlink>
    </a:clrScheme>
    <a:fontScheme name="Twilight">
      <a:majorFont>
        <a:latin typeface="Century Gothic"/>
        <a:ea typeface=""/>
        <a:cs typeface=""/>
        <a:font script="Jpan" typeface="ＭＳ Ｐゴシック"/>
      </a:majorFont>
      <a:minorFont>
        <a:latin typeface="Century Gothic"/>
        <a:ea typeface=""/>
        <a:cs typeface=""/>
        <a:font script="Jpan" typeface="ＭＳ Ｐゴシック"/>
      </a:minorFont>
    </a:fontScheme>
    <a:fmtScheme name="Twilight">
      <a:fillStyleLst>
        <a:solidFill>
          <a:schemeClr val="phClr"/>
        </a:solidFill>
        <a:gradFill rotWithShape="1">
          <a:gsLst>
            <a:gs pos="0">
              <a:schemeClr val="phClr">
                <a:tint val="100000"/>
                <a:shade val="60000"/>
                <a:satMod val="130000"/>
              </a:schemeClr>
            </a:gs>
            <a:gs pos="100000">
              <a:schemeClr val="phClr">
                <a:tint val="100000"/>
                <a:shade val="94000"/>
                <a:satMod val="135000"/>
              </a:schemeClr>
            </a:gs>
          </a:gsLst>
          <a:path path="circle">
            <a:fillToRect l="100000" t="100000" r="100000" b="100000"/>
          </a:path>
        </a:gradFill>
        <a:gradFill rotWithShape="1">
          <a:gsLst>
            <a:gs pos="0">
              <a:schemeClr val="phClr">
                <a:shade val="60000"/>
                <a:satMod val="130000"/>
              </a:schemeClr>
            </a:gs>
            <a:gs pos="100000">
              <a:schemeClr val="phClr">
                <a:shade val="94000"/>
                <a:satMod val="135000"/>
              </a:schemeClr>
            </a:gs>
          </a:gsLst>
          <a:lin ang="16200000" scaled="0"/>
        </a:gradFill>
      </a:fillStyleLst>
      <a:lnStyleLst>
        <a:ln w="19050" cap="flat" cmpd="sng" algn="ctr">
          <a:solidFill>
            <a:schemeClr val="phClr">
              <a:shade val="95000"/>
              <a:satMod val="105000"/>
            </a:schemeClr>
          </a:solidFill>
          <a:prstDash val="solid"/>
        </a:ln>
        <a:ln w="19050" cap="flat" cmpd="sng" algn="ctr">
          <a:solidFill>
            <a:schemeClr val="phClr"/>
          </a:solidFill>
          <a:prstDash val="solid"/>
        </a:ln>
        <a:ln w="47625" cap="flat" cmpd="sng" algn="ctr">
          <a:solidFill>
            <a:schemeClr val="phClr"/>
          </a:solidFill>
          <a:prstDash val="solid"/>
        </a:ln>
      </a:lnStyleLst>
      <a:effectStyleLst>
        <a:effectStyle>
          <a:effectLst/>
        </a:effectStyle>
        <a:effectStyle>
          <a:effectLst>
            <a:innerShdw blurRad="38100" dist="12700" dir="5400000">
              <a:srgbClr val="FFFFFF">
                <a:alpha val="75000"/>
              </a:srgbClr>
            </a:innerShdw>
            <a:outerShdw blurRad="88900" dist="50800" dir="5400000" sx="102000" sy="102000" algn="tr" rotWithShape="0">
              <a:srgbClr val="808080">
                <a:alpha val="50000"/>
              </a:srgbClr>
            </a:outerShdw>
          </a:effectLst>
        </a:effectStyle>
        <a:effectStyle>
          <a:effectLst>
            <a:outerShdw blurRad="317500" dist="762000" dir="5400000" sy="45000" rotWithShape="0">
              <a:srgbClr val="000000">
                <a:alpha val="35000"/>
              </a:srgbClr>
            </a:outerShdw>
          </a:effectLst>
          <a:scene3d>
            <a:camera prst="orthographicFront">
              <a:rot lat="0" lon="0" rev="0"/>
            </a:camera>
            <a:lightRig rig="balanced" dir="tl"/>
          </a:scene3d>
          <a:sp3d extrusionH="12700" prstMaterial="softEdge">
            <a:bevelT w="38100" h="12700"/>
          </a:sp3d>
        </a:effectStyle>
      </a:effectStyleLst>
      <a:bgFillStyleLst>
        <a:solidFill>
          <a:schemeClr val="phClr"/>
        </a:solidFill>
        <a:blipFill rotWithShape="1">
          <a:blip xmlns:r="http://schemas.openxmlformats.org/officeDocument/2006/relationships" r:embed="rId1">
            <a:duotone>
              <a:schemeClr val="phClr">
                <a:shade val="10000"/>
                <a:satMod val="200000"/>
              </a:schemeClr>
              <a:schemeClr val="phClr">
                <a:tint val="30000"/>
                <a:satMod val="300000"/>
              </a:schemeClr>
            </a:duotone>
          </a:blip>
          <a:stretch/>
        </a:blipFill>
        <a:blipFill rotWithShape="1">
          <a:blip xmlns:r="http://schemas.openxmlformats.org/officeDocument/2006/relationships" r:embed="rId2">
            <a:duotone>
              <a:schemeClr val="phClr">
                <a:shade val="20000"/>
                <a:satMod val="200000"/>
              </a:schemeClr>
              <a:schemeClr val="phClr">
                <a:tint val="50000"/>
                <a:satMod val="1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224</TotalTime>
  <Words>1773</Words>
  <Application>Microsoft Office PowerPoint</Application>
  <PresentationFormat>Custom</PresentationFormat>
  <Paragraphs>99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Twilight</vt:lpstr>
      <vt:lpstr>Praise God From Whom All Blessings Flow:  The Doctrine of Election and Human Responsibility  Ephesians 1:1-14</vt:lpstr>
      <vt:lpstr>In the plan of salvation:  </vt:lpstr>
      <vt:lpstr>In the plan of salvation:  </vt:lpstr>
      <vt:lpstr>In the plan of salvation:  </vt:lpstr>
      <vt:lpstr>In Christ Jesus</vt:lpstr>
      <vt:lpstr> Baptist Faith and Message 2000 God’s Purpose of Grace (Article V)</vt:lpstr>
      <vt:lpstr> Baptist Faith and Message 2000 God’s Purpose of Grace (Article V)</vt:lpstr>
      <vt:lpstr>Five Points of Calvinism (The T.U.L.I.P.)</vt:lpstr>
      <vt:lpstr> Resolving the Issue:  Embracing the Tension and Mystery</vt:lpstr>
      <vt:lpstr> Finding Biblical Balance:  Theological and Practical Considerations</vt:lpstr>
      <vt:lpstr> Finding Biblical Balance:  Theological and Practical Considerations</vt:lpstr>
      <vt:lpstr>Slide 12</vt:lpstr>
      <vt:lpstr> Finding Biblical Balance:  Theological and Practical Considerations</vt:lpstr>
      <vt:lpstr> Finding Biblical Balance:  Theological and Practical Considerations</vt:lpstr>
      <vt:lpstr> Finding Biblical Balance:  Theological and Practical Considerations</vt:lpstr>
      <vt:lpstr> Finding Biblical Balance:  Theological and Practical Considerations</vt:lpstr>
      <vt:lpstr> Finding Biblical Balance:  Theological and Practical Considerations</vt:lpstr>
      <vt:lpstr> Finding Biblical Balance:  Theological and Practical Considerations</vt:lpstr>
      <vt:lpstr> Finding Biblical Balance:  Theological and Practical Considerations</vt:lpstr>
      <vt:lpstr> Finding Biblical Balance:  Theological and Practical Considerations</vt:lpstr>
      <vt:lpstr> Finding Biblical Balance:  Theological and Practical Considerations</vt:lpstr>
      <vt:lpstr> Finding Biblical Balance:  Theological and Practical Considerations</vt:lpstr>
      <vt:lpstr> Finding Biblical Balance:  Theological and Practical Considerations</vt:lpstr>
      <vt:lpstr>Slide 24</vt:lpstr>
      <vt:lpstr>Slide 25</vt:lpstr>
      <vt:lpstr>Slide 26</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Student Orientation</dc:title>
  <dc:creator>binkley</dc:creator>
  <cp:lastModifiedBy>mguyer</cp:lastModifiedBy>
  <cp:revision>21</cp:revision>
  <dcterms:created xsi:type="dcterms:W3CDTF">2011-04-27T20:04:49Z</dcterms:created>
  <dcterms:modified xsi:type="dcterms:W3CDTF">2012-03-12T13:08:36Z</dcterms:modified>
</cp:coreProperties>
</file>