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6" r:id="rId5"/>
    <p:sldId id="260" r:id="rId6"/>
    <p:sldId id="261" r:id="rId7"/>
    <p:sldId id="262" r:id="rId8"/>
    <p:sldId id="277" r:id="rId9"/>
    <p:sldId id="267" r:id="rId10"/>
    <p:sldId id="268" r:id="rId11"/>
    <p:sldId id="263" r:id="rId12"/>
    <p:sldId id="269" r:id="rId13"/>
    <p:sldId id="270" r:id="rId14"/>
    <p:sldId id="264" r:id="rId15"/>
    <p:sldId id="271" r:id="rId16"/>
    <p:sldId id="272" r:id="rId17"/>
    <p:sldId id="265" r:id="rId18"/>
    <p:sldId id="273" r:id="rId19"/>
    <p:sldId id="274" r:id="rId20"/>
    <p:sldId id="275" r:id="rId21"/>
    <p:sldId id="278" r:id="rId22"/>
    <p:sldId id="276" r:id="rId23"/>
  </p:sldIdLst>
  <p:sldSz cx="14630400" cy="8229600"/>
  <p:notesSz cx="6858000" cy="9144000"/>
  <p:defaultTextStyle>
    <a:defPPr>
      <a:defRPr lang="en-US"/>
    </a:defPPr>
    <a:lvl1pPr marL="0" algn="l" defTabSz="1306220" rtl="0" eaLnBrk="1" latinLnBrk="0" hangingPunct="1">
      <a:defRPr sz="2600" kern="1200">
        <a:solidFill>
          <a:schemeClr val="tx1"/>
        </a:solidFill>
        <a:latin typeface="+mn-lt"/>
        <a:ea typeface="+mn-ea"/>
        <a:cs typeface="+mn-cs"/>
      </a:defRPr>
    </a:lvl1pPr>
    <a:lvl2pPr marL="653110" algn="l" defTabSz="1306220" rtl="0" eaLnBrk="1" latinLnBrk="0" hangingPunct="1">
      <a:defRPr sz="2600" kern="1200">
        <a:solidFill>
          <a:schemeClr val="tx1"/>
        </a:solidFill>
        <a:latin typeface="+mn-lt"/>
        <a:ea typeface="+mn-ea"/>
        <a:cs typeface="+mn-cs"/>
      </a:defRPr>
    </a:lvl2pPr>
    <a:lvl3pPr marL="1306220" algn="l" defTabSz="1306220" rtl="0" eaLnBrk="1" latinLnBrk="0" hangingPunct="1">
      <a:defRPr sz="2600" kern="1200">
        <a:solidFill>
          <a:schemeClr val="tx1"/>
        </a:solidFill>
        <a:latin typeface="+mn-lt"/>
        <a:ea typeface="+mn-ea"/>
        <a:cs typeface="+mn-cs"/>
      </a:defRPr>
    </a:lvl3pPr>
    <a:lvl4pPr marL="1959331" algn="l" defTabSz="1306220" rtl="0" eaLnBrk="1" latinLnBrk="0" hangingPunct="1">
      <a:defRPr sz="2600" kern="1200">
        <a:solidFill>
          <a:schemeClr val="tx1"/>
        </a:solidFill>
        <a:latin typeface="+mn-lt"/>
        <a:ea typeface="+mn-ea"/>
        <a:cs typeface="+mn-cs"/>
      </a:defRPr>
    </a:lvl4pPr>
    <a:lvl5pPr marL="2612441" algn="l" defTabSz="1306220" rtl="0" eaLnBrk="1" latinLnBrk="0" hangingPunct="1">
      <a:defRPr sz="2600" kern="1200">
        <a:solidFill>
          <a:schemeClr val="tx1"/>
        </a:solidFill>
        <a:latin typeface="+mn-lt"/>
        <a:ea typeface="+mn-ea"/>
        <a:cs typeface="+mn-cs"/>
      </a:defRPr>
    </a:lvl5pPr>
    <a:lvl6pPr marL="3265551" algn="l" defTabSz="1306220" rtl="0" eaLnBrk="1" latinLnBrk="0" hangingPunct="1">
      <a:defRPr sz="2600" kern="1200">
        <a:solidFill>
          <a:schemeClr val="tx1"/>
        </a:solidFill>
        <a:latin typeface="+mn-lt"/>
        <a:ea typeface="+mn-ea"/>
        <a:cs typeface="+mn-cs"/>
      </a:defRPr>
    </a:lvl6pPr>
    <a:lvl7pPr marL="3918661" algn="l" defTabSz="1306220" rtl="0" eaLnBrk="1" latinLnBrk="0" hangingPunct="1">
      <a:defRPr sz="2600" kern="1200">
        <a:solidFill>
          <a:schemeClr val="tx1"/>
        </a:solidFill>
        <a:latin typeface="+mn-lt"/>
        <a:ea typeface="+mn-ea"/>
        <a:cs typeface="+mn-cs"/>
      </a:defRPr>
    </a:lvl7pPr>
    <a:lvl8pPr marL="4571771" algn="l" defTabSz="1306220" rtl="0" eaLnBrk="1" latinLnBrk="0" hangingPunct="1">
      <a:defRPr sz="2600" kern="1200">
        <a:solidFill>
          <a:schemeClr val="tx1"/>
        </a:solidFill>
        <a:latin typeface="+mn-lt"/>
        <a:ea typeface="+mn-ea"/>
        <a:cs typeface="+mn-cs"/>
      </a:defRPr>
    </a:lvl8pPr>
    <a:lvl9pPr marL="5224882" algn="l" defTabSz="1306220" rtl="0" eaLnBrk="1" latinLnBrk="0" hangingPunct="1">
      <a:defRPr sz="2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1C5A"/>
    <a:srgbClr val="91933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09" autoAdjust="0"/>
  </p:normalViewPr>
  <p:slideViewPr>
    <p:cSldViewPr>
      <p:cViewPr varScale="1">
        <p:scale>
          <a:sx n="51" d="100"/>
          <a:sy n="51" d="100"/>
        </p:scale>
        <p:origin x="-90" y="-204"/>
      </p:cViewPr>
      <p:guideLst>
        <p:guide orient="horz" pos="2592"/>
        <p:guide pos="4608"/>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556511"/>
            <a:ext cx="12435840" cy="1764030"/>
          </a:xfrm>
        </p:spPr>
        <p:txBody>
          <a:bodyPr/>
          <a:lstStyle/>
          <a:p>
            <a:r>
              <a:rPr lang="en-US" smtClean="0"/>
              <a:t>Click to edit Master title style</a:t>
            </a:r>
            <a:endParaRPr lang="en-US"/>
          </a:p>
        </p:txBody>
      </p:sp>
      <p:sp>
        <p:nvSpPr>
          <p:cNvPr id="3" name="Subtitle 2"/>
          <p:cNvSpPr>
            <a:spLocks noGrp="1"/>
          </p:cNvSpPr>
          <p:nvPr>
            <p:ph type="subTitle" idx="1"/>
          </p:nvPr>
        </p:nvSpPr>
        <p:spPr>
          <a:xfrm>
            <a:off x="2194560" y="4663440"/>
            <a:ext cx="10241280" cy="2103120"/>
          </a:xfrm>
        </p:spPr>
        <p:txBody>
          <a:bodyPr/>
          <a:lstStyle>
            <a:lvl1pPr marL="0" indent="0" algn="ctr">
              <a:buNone/>
              <a:defRPr>
                <a:solidFill>
                  <a:schemeClr val="tx1">
                    <a:tint val="75000"/>
                  </a:schemeClr>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4F5C4E-A692-4352-9062-BA8777702538}" type="datetimeFigureOut">
              <a:rPr lang="en-US" smtClean="0"/>
              <a:pPr/>
              <a:t>8/22/2012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4F5C4E-A692-4352-9062-BA8777702538}" type="datetimeFigureOut">
              <a:rPr lang="en-US" smtClean="0"/>
              <a:pPr/>
              <a:t>8/22/2012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972280" y="396240"/>
            <a:ext cx="5265421" cy="842581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70942" y="396240"/>
            <a:ext cx="15557499" cy="842581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4F5C4E-A692-4352-9062-BA8777702538}" type="datetimeFigureOut">
              <a:rPr lang="en-US" smtClean="0"/>
              <a:pPr/>
              <a:t>8/22/2012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4F5C4E-A692-4352-9062-BA8777702538}" type="datetimeFigureOut">
              <a:rPr lang="en-US" smtClean="0"/>
              <a:pPr/>
              <a:t>8/22/2012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5701" y="5288281"/>
            <a:ext cx="12435840" cy="1634490"/>
          </a:xfrm>
        </p:spPr>
        <p:txBody>
          <a:bodyPr anchor="t"/>
          <a:lstStyle>
            <a:lvl1pPr algn="l">
              <a:defRPr sz="5700" b="1" cap="all"/>
            </a:lvl1pPr>
          </a:lstStyle>
          <a:p>
            <a:r>
              <a:rPr lang="en-US" smtClean="0"/>
              <a:t>Click to edit Master title style</a:t>
            </a:r>
            <a:endParaRPr lang="en-US"/>
          </a:p>
        </p:txBody>
      </p:sp>
      <p:sp>
        <p:nvSpPr>
          <p:cNvPr id="3" name="Text Placeholder 2"/>
          <p:cNvSpPr>
            <a:spLocks noGrp="1"/>
          </p:cNvSpPr>
          <p:nvPr>
            <p:ph type="body" idx="1"/>
          </p:nvPr>
        </p:nvSpPr>
        <p:spPr>
          <a:xfrm>
            <a:off x="1155701" y="3488056"/>
            <a:ext cx="12435840" cy="1800224"/>
          </a:xfrm>
        </p:spPr>
        <p:txBody>
          <a:bodyPr anchor="b"/>
          <a:lstStyle>
            <a:lvl1pPr marL="0" indent="0">
              <a:buNone/>
              <a:defRPr sz="2900">
                <a:solidFill>
                  <a:schemeClr val="tx1">
                    <a:tint val="75000"/>
                  </a:schemeClr>
                </a:solidFill>
              </a:defRPr>
            </a:lvl1pPr>
            <a:lvl2pPr marL="653110" indent="0">
              <a:buNone/>
              <a:defRPr sz="2600">
                <a:solidFill>
                  <a:schemeClr val="tx1">
                    <a:tint val="75000"/>
                  </a:schemeClr>
                </a:solidFill>
              </a:defRPr>
            </a:lvl2pPr>
            <a:lvl3pPr marL="1306220" indent="0">
              <a:buNone/>
              <a:defRPr sz="2300">
                <a:solidFill>
                  <a:schemeClr val="tx1">
                    <a:tint val="75000"/>
                  </a:schemeClr>
                </a:solidFill>
              </a:defRPr>
            </a:lvl3pPr>
            <a:lvl4pPr marL="1959331" indent="0">
              <a:buNone/>
              <a:defRPr sz="2000">
                <a:solidFill>
                  <a:schemeClr val="tx1">
                    <a:tint val="75000"/>
                  </a:schemeClr>
                </a:solidFill>
              </a:defRPr>
            </a:lvl4pPr>
            <a:lvl5pPr marL="2612441" indent="0">
              <a:buNone/>
              <a:defRPr sz="2000">
                <a:solidFill>
                  <a:schemeClr val="tx1">
                    <a:tint val="75000"/>
                  </a:schemeClr>
                </a:solidFill>
              </a:defRPr>
            </a:lvl5pPr>
            <a:lvl6pPr marL="3265551" indent="0">
              <a:buNone/>
              <a:defRPr sz="2000">
                <a:solidFill>
                  <a:schemeClr val="tx1">
                    <a:tint val="75000"/>
                  </a:schemeClr>
                </a:solidFill>
              </a:defRPr>
            </a:lvl6pPr>
            <a:lvl7pPr marL="3918661" indent="0">
              <a:buNone/>
              <a:defRPr sz="2000">
                <a:solidFill>
                  <a:schemeClr val="tx1">
                    <a:tint val="75000"/>
                  </a:schemeClr>
                </a:solidFill>
              </a:defRPr>
            </a:lvl7pPr>
            <a:lvl8pPr marL="4571771" indent="0">
              <a:buNone/>
              <a:defRPr sz="2000">
                <a:solidFill>
                  <a:schemeClr val="tx1">
                    <a:tint val="75000"/>
                  </a:schemeClr>
                </a:solidFill>
              </a:defRPr>
            </a:lvl8pPr>
            <a:lvl9pPr marL="5224882" indent="0">
              <a:buNone/>
              <a:defRPr sz="2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4F5C4E-A692-4352-9062-BA8777702538}" type="datetimeFigureOut">
              <a:rPr lang="en-US" smtClean="0"/>
              <a:pPr/>
              <a:t>8/22/2012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70941" y="2305050"/>
            <a:ext cx="10411459" cy="6517006"/>
          </a:xfrm>
        </p:spPr>
        <p:txBody>
          <a:bodyPr/>
          <a:lstStyle>
            <a:lvl1pPr>
              <a:defRPr sz="4000"/>
            </a:lvl1pPr>
            <a:lvl2pPr>
              <a:defRPr sz="34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1826241" y="2305050"/>
            <a:ext cx="10411461" cy="6517006"/>
          </a:xfrm>
        </p:spPr>
        <p:txBody>
          <a:bodyPr/>
          <a:lstStyle>
            <a:lvl1pPr>
              <a:defRPr sz="4000"/>
            </a:lvl1pPr>
            <a:lvl2pPr>
              <a:defRPr sz="34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4F5C4E-A692-4352-9062-BA8777702538}" type="datetimeFigureOut">
              <a:rPr lang="en-US" smtClean="0"/>
              <a:pPr/>
              <a:t>8/22/2012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1520" y="329566"/>
            <a:ext cx="13167360" cy="1371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31520" y="1842136"/>
            <a:ext cx="6464301" cy="767714"/>
          </a:xfrm>
        </p:spPr>
        <p:txBody>
          <a:bodyPr anchor="b"/>
          <a:lstStyle>
            <a:lvl1pPr marL="0" indent="0">
              <a:buNone/>
              <a:defRPr sz="3400" b="1"/>
            </a:lvl1pPr>
            <a:lvl2pPr marL="653110" indent="0">
              <a:buNone/>
              <a:defRPr sz="2900" b="1"/>
            </a:lvl2pPr>
            <a:lvl3pPr marL="1306220" indent="0">
              <a:buNone/>
              <a:defRPr sz="2600" b="1"/>
            </a:lvl3pPr>
            <a:lvl4pPr marL="1959331" indent="0">
              <a:buNone/>
              <a:defRPr sz="2300" b="1"/>
            </a:lvl4pPr>
            <a:lvl5pPr marL="2612441" indent="0">
              <a:buNone/>
              <a:defRPr sz="2300" b="1"/>
            </a:lvl5pPr>
            <a:lvl6pPr marL="3265551" indent="0">
              <a:buNone/>
              <a:defRPr sz="2300" b="1"/>
            </a:lvl6pPr>
            <a:lvl7pPr marL="3918661" indent="0">
              <a:buNone/>
              <a:defRPr sz="2300" b="1"/>
            </a:lvl7pPr>
            <a:lvl8pPr marL="4571771" indent="0">
              <a:buNone/>
              <a:defRPr sz="2300" b="1"/>
            </a:lvl8pPr>
            <a:lvl9pPr marL="5224882" indent="0">
              <a:buNone/>
              <a:defRPr sz="2300" b="1"/>
            </a:lvl9pPr>
          </a:lstStyle>
          <a:p>
            <a:pPr lvl="0"/>
            <a:r>
              <a:rPr lang="en-US" smtClean="0"/>
              <a:t>Click to edit Master text styles</a:t>
            </a:r>
          </a:p>
        </p:txBody>
      </p:sp>
      <p:sp>
        <p:nvSpPr>
          <p:cNvPr id="4" name="Content Placeholder 3"/>
          <p:cNvSpPr>
            <a:spLocks noGrp="1"/>
          </p:cNvSpPr>
          <p:nvPr>
            <p:ph sz="half" idx="2"/>
          </p:nvPr>
        </p:nvSpPr>
        <p:spPr>
          <a:xfrm>
            <a:off x="731520" y="2609850"/>
            <a:ext cx="6464301" cy="4741546"/>
          </a:xfrm>
        </p:spPr>
        <p:txBody>
          <a:bodyPr/>
          <a:lstStyle>
            <a:lvl1pPr>
              <a:defRPr sz="3400"/>
            </a:lvl1pPr>
            <a:lvl2pPr>
              <a:defRPr sz="29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7432041" y="1842136"/>
            <a:ext cx="6466840" cy="767714"/>
          </a:xfrm>
        </p:spPr>
        <p:txBody>
          <a:bodyPr anchor="b"/>
          <a:lstStyle>
            <a:lvl1pPr marL="0" indent="0">
              <a:buNone/>
              <a:defRPr sz="3400" b="1"/>
            </a:lvl1pPr>
            <a:lvl2pPr marL="653110" indent="0">
              <a:buNone/>
              <a:defRPr sz="2900" b="1"/>
            </a:lvl2pPr>
            <a:lvl3pPr marL="1306220" indent="0">
              <a:buNone/>
              <a:defRPr sz="2600" b="1"/>
            </a:lvl3pPr>
            <a:lvl4pPr marL="1959331" indent="0">
              <a:buNone/>
              <a:defRPr sz="2300" b="1"/>
            </a:lvl4pPr>
            <a:lvl5pPr marL="2612441" indent="0">
              <a:buNone/>
              <a:defRPr sz="2300" b="1"/>
            </a:lvl5pPr>
            <a:lvl6pPr marL="3265551" indent="0">
              <a:buNone/>
              <a:defRPr sz="2300" b="1"/>
            </a:lvl6pPr>
            <a:lvl7pPr marL="3918661" indent="0">
              <a:buNone/>
              <a:defRPr sz="2300" b="1"/>
            </a:lvl7pPr>
            <a:lvl8pPr marL="4571771" indent="0">
              <a:buNone/>
              <a:defRPr sz="2300" b="1"/>
            </a:lvl8pPr>
            <a:lvl9pPr marL="5224882" indent="0">
              <a:buNone/>
              <a:defRPr sz="2300" b="1"/>
            </a:lvl9pPr>
          </a:lstStyle>
          <a:p>
            <a:pPr lvl="0"/>
            <a:r>
              <a:rPr lang="en-US" smtClean="0"/>
              <a:t>Click to edit Master text styles</a:t>
            </a:r>
          </a:p>
        </p:txBody>
      </p:sp>
      <p:sp>
        <p:nvSpPr>
          <p:cNvPr id="6" name="Content Placeholder 5"/>
          <p:cNvSpPr>
            <a:spLocks noGrp="1"/>
          </p:cNvSpPr>
          <p:nvPr>
            <p:ph sz="quarter" idx="4"/>
          </p:nvPr>
        </p:nvSpPr>
        <p:spPr>
          <a:xfrm>
            <a:off x="7432041" y="2609850"/>
            <a:ext cx="6466840" cy="4741546"/>
          </a:xfrm>
        </p:spPr>
        <p:txBody>
          <a:bodyPr/>
          <a:lstStyle>
            <a:lvl1pPr>
              <a:defRPr sz="3400"/>
            </a:lvl1pPr>
            <a:lvl2pPr>
              <a:defRPr sz="29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4F5C4E-A692-4352-9062-BA8777702538}" type="datetimeFigureOut">
              <a:rPr lang="en-US" smtClean="0"/>
              <a:pPr/>
              <a:t>8/22/2012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4F5C4E-A692-4352-9062-BA8777702538}" type="datetimeFigureOut">
              <a:rPr lang="en-US" smtClean="0"/>
              <a:pPr/>
              <a:t>8/22/2012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4F5C4E-A692-4352-9062-BA8777702538}" type="datetimeFigureOut">
              <a:rPr lang="en-US" smtClean="0"/>
              <a:pPr/>
              <a:t>8/22/2012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1521" y="327660"/>
            <a:ext cx="4813301" cy="1394460"/>
          </a:xfrm>
        </p:spPr>
        <p:txBody>
          <a:bodyPr anchor="b"/>
          <a:lstStyle>
            <a:lvl1pPr algn="l">
              <a:defRPr sz="2900" b="1"/>
            </a:lvl1pPr>
          </a:lstStyle>
          <a:p>
            <a:r>
              <a:rPr lang="en-US" smtClean="0"/>
              <a:t>Click to edit Master title style</a:t>
            </a:r>
            <a:endParaRPr lang="en-US"/>
          </a:p>
        </p:txBody>
      </p:sp>
      <p:sp>
        <p:nvSpPr>
          <p:cNvPr id="3" name="Content Placeholder 2"/>
          <p:cNvSpPr>
            <a:spLocks noGrp="1"/>
          </p:cNvSpPr>
          <p:nvPr>
            <p:ph idx="1"/>
          </p:nvPr>
        </p:nvSpPr>
        <p:spPr>
          <a:xfrm>
            <a:off x="5720080" y="327660"/>
            <a:ext cx="8178800" cy="7023736"/>
          </a:xfrm>
        </p:spPr>
        <p:txBody>
          <a:bodyPr/>
          <a:lstStyle>
            <a:lvl1pPr>
              <a:defRPr sz="4600"/>
            </a:lvl1pPr>
            <a:lvl2pPr>
              <a:defRPr sz="4000"/>
            </a:lvl2pPr>
            <a:lvl3pPr>
              <a:defRPr sz="34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31521" y="1722120"/>
            <a:ext cx="4813301" cy="5629276"/>
          </a:xfrm>
        </p:spPr>
        <p:txBody>
          <a:bodyPr/>
          <a:lstStyle>
            <a:lvl1pPr marL="0" indent="0">
              <a:buNone/>
              <a:defRPr sz="2000"/>
            </a:lvl1pPr>
            <a:lvl2pPr marL="653110" indent="0">
              <a:buNone/>
              <a:defRPr sz="1700"/>
            </a:lvl2pPr>
            <a:lvl3pPr marL="1306220" indent="0">
              <a:buNone/>
              <a:defRPr sz="1400"/>
            </a:lvl3pPr>
            <a:lvl4pPr marL="1959331" indent="0">
              <a:buNone/>
              <a:defRPr sz="1300"/>
            </a:lvl4pPr>
            <a:lvl5pPr marL="2612441" indent="0">
              <a:buNone/>
              <a:defRPr sz="1300"/>
            </a:lvl5pPr>
            <a:lvl6pPr marL="3265551" indent="0">
              <a:buNone/>
              <a:defRPr sz="1300"/>
            </a:lvl6pPr>
            <a:lvl7pPr marL="3918661" indent="0">
              <a:buNone/>
              <a:defRPr sz="1300"/>
            </a:lvl7pPr>
            <a:lvl8pPr marL="4571771" indent="0">
              <a:buNone/>
              <a:defRPr sz="1300"/>
            </a:lvl8pPr>
            <a:lvl9pPr marL="5224882" indent="0">
              <a:buNone/>
              <a:defRPr sz="1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4F5C4E-A692-4352-9062-BA8777702538}" type="datetimeFigureOut">
              <a:rPr lang="en-US" smtClean="0"/>
              <a:pPr/>
              <a:t>8/22/2012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67661" y="5760720"/>
            <a:ext cx="8778240" cy="680086"/>
          </a:xfrm>
        </p:spPr>
        <p:txBody>
          <a:bodyPr anchor="b"/>
          <a:lstStyle>
            <a:lvl1pPr algn="l">
              <a:defRPr sz="2900" b="1"/>
            </a:lvl1pPr>
          </a:lstStyle>
          <a:p>
            <a:r>
              <a:rPr lang="en-US" smtClean="0"/>
              <a:t>Click to edit Master title style</a:t>
            </a:r>
            <a:endParaRPr lang="en-US"/>
          </a:p>
        </p:txBody>
      </p:sp>
      <p:sp>
        <p:nvSpPr>
          <p:cNvPr id="3" name="Picture Placeholder 2"/>
          <p:cNvSpPr>
            <a:spLocks noGrp="1"/>
          </p:cNvSpPr>
          <p:nvPr>
            <p:ph type="pic" idx="1"/>
          </p:nvPr>
        </p:nvSpPr>
        <p:spPr>
          <a:xfrm>
            <a:off x="2867661" y="735330"/>
            <a:ext cx="8778240" cy="4937760"/>
          </a:xfrm>
        </p:spPr>
        <p:txBody>
          <a:bodyPr/>
          <a:lstStyle>
            <a:lvl1pPr marL="0" indent="0">
              <a:buNone/>
              <a:defRPr sz="4600"/>
            </a:lvl1pPr>
            <a:lvl2pPr marL="653110" indent="0">
              <a:buNone/>
              <a:defRPr sz="4000"/>
            </a:lvl2pPr>
            <a:lvl3pPr marL="1306220" indent="0">
              <a:buNone/>
              <a:defRPr sz="3400"/>
            </a:lvl3pPr>
            <a:lvl4pPr marL="1959331" indent="0">
              <a:buNone/>
              <a:defRPr sz="2900"/>
            </a:lvl4pPr>
            <a:lvl5pPr marL="2612441" indent="0">
              <a:buNone/>
              <a:defRPr sz="2900"/>
            </a:lvl5pPr>
            <a:lvl6pPr marL="3265551" indent="0">
              <a:buNone/>
              <a:defRPr sz="2900"/>
            </a:lvl6pPr>
            <a:lvl7pPr marL="3918661" indent="0">
              <a:buNone/>
              <a:defRPr sz="2900"/>
            </a:lvl7pPr>
            <a:lvl8pPr marL="4571771" indent="0">
              <a:buNone/>
              <a:defRPr sz="2900"/>
            </a:lvl8pPr>
            <a:lvl9pPr marL="5224882" indent="0">
              <a:buNone/>
              <a:defRPr sz="2900"/>
            </a:lvl9pPr>
          </a:lstStyle>
          <a:p>
            <a:endParaRPr lang="en-US"/>
          </a:p>
        </p:txBody>
      </p:sp>
      <p:sp>
        <p:nvSpPr>
          <p:cNvPr id="4" name="Text Placeholder 3"/>
          <p:cNvSpPr>
            <a:spLocks noGrp="1"/>
          </p:cNvSpPr>
          <p:nvPr>
            <p:ph type="body" sz="half" idx="2"/>
          </p:nvPr>
        </p:nvSpPr>
        <p:spPr>
          <a:xfrm>
            <a:off x="2867661" y="6440806"/>
            <a:ext cx="8778240" cy="965834"/>
          </a:xfrm>
        </p:spPr>
        <p:txBody>
          <a:bodyPr/>
          <a:lstStyle>
            <a:lvl1pPr marL="0" indent="0">
              <a:buNone/>
              <a:defRPr sz="2000"/>
            </a:lvl1pPr>
            <a:lvl2pPr marL="653110" indent="0">
              <a:buNone/>
              <a:defRPr sz="1700"/>
            </a:lvl2pPr>
            <a:lvl3pPr marL="1306220" indent="0">
              <a:buNone/>
              <a:defRPr sz="1400"/>
            </a:lvl3pPr>
            <a:lvl4pPr marL="1959331" indent="0">
              <a:buNone/>
              <a:defRPr sz="1300"/>
            </a:lvl4pPr>
            <a:lvl5pPr marL="2612441" indent="0">
              <a:buNone/>
              <a:defRPr sz="1300"/>
            </a:lvl5pPr>
            <a:lvl6pPr marL="3265551" indent="0">
              <a:buNone/>
              <a:defRPr sz="1300"/>
            </a:lvl6pPr>
            <a:lvl7pPr marL="3918661" indent="0">
              <a:buNone/>
              <a:defRPr sz="1300"/>
            </a:lvl7pPr>
            <a:lvl8pPr marL="4571771" indent="0">
              <a:buNone/>
              <a:defRPr sz="1300"/>
            </a:lvl8pPr>
            <a:lvl9pPr marL="5224882" indent="0">
              <a:buNone/>
              <a:defRPr sz="1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4F5C4E-A692-4352-9062-BA8777702538}" type="datetimeFigureOut">
              <a:rPr lang="en-US" smtClean="0"/>
              <a:pPr/>
              <a:t>8/22/2012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64EA45-F77A-4552-BA28-96B48B8B1FC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1520" y="329566"/>
            <a:ext cx="13167360" cy="1371600"/>
          </a:xfrm>
          <a:prstGeom prst="rect">
            <a:avLst/>
          </a:prstGeom>
        </p:spPr>
        <p:txBody>
          <a:bodyPr vert="horz" lIns="130622" tIns="65311" rIns="130622" bIns="6531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731520" y="1920240"/>
            <a:ext cx="13167360" cy="5431156"/>
          </a:xfrm>
          <a:prstGeom prst="rect">
            <a:avLst/>
          </a:prstGeom>
        </p:spPr>
        <p:txBody>
          <a:bodyPr vert="horz" lIns="130622" tIns="65311" rIns="130622" bIns="6531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731520" y="7627621"/>
            <a:ext cx="3413760" cy="438150"/>
          </a:xfrm>
          <a:prstGeom prst="rect">
            <a:avLst/>
          </a:prstGeom>
        </p:spPr>
        <p:txBody>
          <a:bodyPr vert="horz" lIns="130622" tIns="65311" rIns="130622" bIns="65311" rtlCol="0" anchor="ctr"/>
          <a:lstStyle>
            <a:lvl1pPr algn="l">
              <a:defRPr sz="1700">
                <a:solidFill>
                  <a:schemeClr val="tx1">
                    <a:tint val="75000"/>
                  </a:schemeClr>
                </a:solidFill>
              </a:defRPr>
            </a:lvl1pPr>
          </a:lstStyle>
          <a:p>
            <a:fld id="{FA4F5C4E-A692-4352-9062-BA8777702538}" type="datetimeFigureOut">
              <a:rPr lang="en-US" smtClean="0"/>
              <a:pPr/>
              <a:t>8/22/2012</a:t>
            </a:fld>
            <a:endParaRPr lang="en-US"/>
          </a:p>
        </p:txBody>
      </p:sp>
      <p:sp>
        <p:nvSpPr>
          <p:cNvPr id="5" name="Footer Placeholder 4"/>
          <p:cNvSpPr>
            <a:spLocks noGrp="1"/>
          </p:cNvSpPr>
          <p:nvPr>
            <p:ph type="ftr" sz="quarter" idx="3"/>
          </p:nvPr>
        </p:nvSpPr>
        <p:spPr>
          <a:xfrm>
            <a:off x="4998720" y="7627621"/>
            <a:ext cx="4632960" cy="438150"/>
          </a:xfrm>
          <a:prstGeom prst="rect">
            <a:avLst/>
          </a:prstGeom>
        </p:spPr>
        <p:txBody>
          <a:bodyPr vert="horz" lIns="130622" tIns="65311" rIns="130622" bIns="65311" rtlCol="0" anchor="ctr"/>
          <a:lstStyle>
            <a:lvl1pPr algn="ctr">
              <a:defRPr sz="1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85120" y="7627621"/>
            <a:ext cx="3413760" cy="438150"/>
          </a:xfrm>
          <a:prstGeom prst="rect">
            <a:avLst/>
          </a:prstGeom>
        </p:spPr>
        <p:txBody>
          <a:bodyPr vert="horz" lIns="130622" tIns="65311" rIns="130622" bIns="65311" rtlCol="0" anchor="ctr"/>
          <a:lstStyle>
            <a:lvl1pPr algn="r">
              <a:defRPr sz="1700">
                <a:solidFill>
                  <a:schemeClr val="tx1">
                    <a:tint val="75000"/>
                  </a:schemeClr>
                </a:solidFill>
              </a:defRPr>
            </a:lvl1pPr>
          </a:lstStyle>
          <a:p>
            <a:fld id="{B764EA45-F77A-4552-BA28-96B48B8B1FC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06220" rtl="0" eaLnBrk="1" latinLnBrk="0" hangingPunct="1">
        <a:spcBef>
          <a:spcPct val="0"/>
        </a:spcBef>
        <a:buNone/>
        <a:defRPr sz="6300" kern="1200">
          <a:solidFill>
            <a:schemeClr val="tx1"/>
          </a:solidFill>
          <a:latin typeface="+mj-lt"/>
          <a:ea typeface="+mj-ea"/>
          <a:cs typeface="+mj-cs"/>
        </a:defRPr>
      </a:lvl1pPr>
    </p:titleStyle>
    <p:bodyStyle>
      <a:lvl1pPr marL="489833" indent="-489833" algn="l" defTabSz="1306220" rtl="0" eaLnBrk="1" latinLnBrk="0" hangingPunct="1">
        <a:spcBef>
          <a:spcPct val="20000"/>
        </a:spcBef>
        <a:buFont typeface="Arial" pitchFamily="34" charset="0"/>
        <a:buChar char="•"/>
        <a:defRPr sz="4600" kern="1200">
          <a:solidFill>
            <a:schemeClr val="tx1"/>
          </a:solidFill>
          <a:latin typeface="+mn-lt"/>
          <a:ea typeface="+mn-ea"/>
          <a:cs typeface="+mn-cs"/>
        </a:defRPr>
      </a:lvl1pPr>
      <a:lvl2pPr marL="1061304" indent="-408194" algn="l" defTabSz="1306220" rtl="0" eaLnBrk="1" latinLnBrk="0" hangingPunct="1">
        <a:spcBef>
          <a:spcPct val="20000"/>
        </a:spcBef>
        <a:buFont typeface="Arial" pitchFamily="34" charset="0"/>
        <a:buChar char="–"/>
        <a:defRPr sz="4000" kern="1200">
          <a:solidFill>
            <a:schemeClr val="tx1"/>
          </a:solidFill>
          <a:latin typeface="+mn-lt"/>
          <a:ea typeface="+mn-ea"/>
          <a:cs typeface="+mn-cs"/>
        </a:defRPr>
      </a:lvl2pPr>
      <a:lvl3pPr marL="1632776" indent="-326555" algn="l" defTabSz="1306220"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2285886"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4pPr>
      <a:lvl5pPr marL="2938996"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5pPr>
      <a:lvl6pPr marL="3592106"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6pPr>
      <a:lvl7pPr marL="4245216"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7pPr>
      <a:lvl8pPr marL="4898327"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8pPr>
      <a:lvl9pPr marL="5551437"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9pPr>
    </p:bodyStyle>
    <p:otherStyle>
      <a:defPPr>
        <a:defRPr lang="en-US"/>
      </a:defPPr>
      <a:lvl1pPr marL="0" algn="l" defTabSz="1306220" rtl="0" eaLnBrk="1" latinLnBrk="0" hangingPunct="1">
        <a:defRPr sz="2600" kern="1200">
          <a:solidFill>
            <a:schemeClr val="tx1"/>
          </a:solidFill>
          <a:latin typeface="+mn-lt"/>
          <a:ea typeface="+mn-ea"/>
          <a:cs typeface="+mn-cs"/>
        </a:defRPr>
      </a:lvl1pPr>
      <a:lvl2pPr marL="653110" algn="l" defTabSz="1306220" rtl="0" eaLnBrk="1" latinLnBrk="0" hangingPunct="1">
        <a:defRPr sz="2600" kern="1200">
          <a:solidFill>
            <a:schemeClr val="tx1"/>
          </a:solidFill>
          <a:latin typeface="+mn-lt"/>
          <a:ea typeface="+mn-ea"/>
          <a:cs typeface="+mn-cs"/>
        </a:defRPr>
      </a:lvl2pPr>
      <a:lvl3pPr marL="1306220" algn="l" defTabSz="1306220" rtl="0" eaLnBrk="1" latinLnBrk="0" hangingPunct="1">
        <a:defRPr sz="2600" kern="1200">
          <a:solidFill>
            <a:schemeClr val="tx1"/>
          </a:solidFill>
          <a:latin typeface="+mn-lt"/>
          <a:ea typeface="+mn-ea"/>
          <a:cs typeface="+mn-cs"/>
        </a:defRPr>
      </a:lvl3pPr>
      <a:lvl4pPr marL="1959331" algn="l" defTabSz="1306220" rtl="0" eaLnBrk="1" latinLnBrk="0" hangingPunct="1">
        <a:defRPr sz="2600" kern="1200">
          <a:solidFill>
            <a:schemeClr val="tx1"/>
          </a:solidFill>
          <a:latin typeface="+mn-lt"/>
          <a:ea typeface="+mn-ea"/>
          <a:cs typeface="+mn-cs"/>
        </a:defRPr>
      </a:lvl4pPr>
      <a:lvl5pPr marL="2612441" algn="l" defTabSz="1306220" rtl="0" eaLnBrk="1" latinLnBrk="0" hangingPunct="1">
        <a:defRPr sz="2600" kern="1200">
          <a:solidFill>
            <a:schemeClr val="tx1"/>
          </a:solidFill>
          <a:latin typeface="+mn-lt"/>
          <a:ea typeface="+mn-ea"/>
          <a:cs typeface="+mn-cs"/>
        </a:defRPr>
      </a:lvl5pPr>
      <a:lvl6pPr marL="3265551" algn="l" defTabSz="1306220" rtl="0" eaLnBrk="1" latinLnBrk="0" hangingPunct="1">
        <a:defRPr sz="2600" kern="1200">
          <a:solidFill>
            <a:schemeClr val="tx1"/>
          </a:solidFill>
          <a:latin typeface="+mn-lt"/>
          <a:ea typeface="+mn-ea"/>
          <a:cs typeface="+mn-cs"/>
        </a:defRPr>
      </a:lvl6pPr>
      <a:lvl7pPr marL="3918661" algn="l" defTabSz="1306220" rtl="0" eaLnBrk="1" latinLnBrk="0" hangingPunct="1">
        <a:defRPr sz="2600" kern="1200">
          <a:solidFill>
            <a:schemeClr val="tx1"/>
          </a:solidFill>
          <a:latin typeface="+mn-lt"/>
          <a:ea typeface="+mn-ea"/>
          <a:cs typeface="+mn-cs"/>
        </a:defRPr>
      </a:lvl7pPr>
      <a:lvl8pPr marL="4571771" algn="l" defTabSz="1306220" rtl="0" eaLnBrk="1" latinLnBrk="0" hangingPunct="1">
        <a:defRPr sz="2600" kern="1200">
          <a:solidFill>
            <a:schemeClr val="tx1"/>
          </a:solidFill>
          <a:latin typeface="+mn-lt"/>
          <a:ea typeface="+mn-ea"/>
          <a:cs typeface="+mn-cs"/>
        </a:defRPr>
      </a:lvl8pPr>
      <a:lvl9pPr marL="5224882" algn="l" defTabSz="1306220"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990600"/>
            <a:ext cx="14173200" cy="3581400"/>
          </a:xfrm>
        </p:spPr>
        <p:txBody>
          <a:bodyPr>
            <a:noAutofit/>
          </a:bodyPr>
          <a:lstStyle/>
          <a:p>
            <a:r>
              <a:rPr lang="en-US" sz="6000" b="1" dirty="0" smtClean="0">
                <a:solidFill>
                  <a:srgbClr val="091C5A"/>
                </a:solidFill>
                <a:latin typeface="Arial Black" pitchFamily="34" charset="0"/>
              </a:rPr>
              <a:t>Precious in the Sight of the Lord is the Death of His Saints: </a:t>
            </a:r>
            <a:br>
              <a:rPr lang="en-US" sz="6000" b="1" dirty="0" smtClean="0">
                <a:solidFill>
                  <a:srgbClr val="091C5A"/>
                </a:solidFill>
                <a:latin typeface="Arial Black" pitchFamily="34" charset="0"/>
              </a:rPr>
            </a:br>
            <a:r>
              <a:rPr lang="en-US" sz="6000" b="1" dirty="0" smtClean="0">
                <a:solidFill>
                  <a:srgbClr val="091C5A"/>
                </a:solidFill>
                <a:latin typeface="Arial Black" pitchFamily="34" charset="0"/>
              </a:rPr>
              <a:t/>
            </a:r>
            <a:br>
              <a:rPr lang="en-US" sz="6000" b="1" dirty="0" smtClean="0">
                <a:solidFill>
                  <a:srgbClr val="091C5A"/>
                </a:solidFill>
                <a:latin typeface="Arial Black" pitchFamily="34" charset="0"/>
              </a:rPr>
            </a:br>
            <a:r>
              <a:rPr lang="en-US" sz="4800" b="1" dirty="0" smtClean="0">
                <a:solidFill>
                  <a:srgbClr val="091C5A"/>
                </a:solidFill>
                <a:latin typeface="Arial Black" pitchFamily="34" charset="0"/>
              </a:rPr>
              <a:t>A Powerful Truth Revealed in the All-Too-Brief Life of Missionary </a:t>
            </a:r>
            <a:r>
              <a:rPr lang="en-US" sz="4800" b="1" dirty="0" smtClean="0">
                <a:solidFill>
                  <a:srgbClr val="091C5A"/>
                </a:solidFill>
                <a:latin typeface="Arial Black" pitchFamily="34" charset="0"/>
              </a:rPr>
              <a:t>Harriet </a:t>
            </a:r>
            <a:r>
              <a:rPr lang="en-US" sz="4800" b="1" dirty="0" smtClean="0">
                <a:solidFill>
                  <a:srgbClr val="091C5A"/>
                </a:solidFill>
                <a:latin typeface="Arial Black" pitchFamily="34" charset="0"/>
              </a:rPr>
              <a:t>Newell</a:t>
            </a:r>
            <a:endParaRPr lang="en-US" sz="4800" b="1" dirty="0">
              <a:solidFill>
                <a:srgbClr val="091C5A"/>
              </a:solidFill>
              <a:latin typeface="Arial Black" pitchFamily="34" charset="0"/>
            </a:endParaRPr>
          </a:p>
        </p:txBody>
      </p:sp>
      <p:sp>
        <p:nvSpPr>
          <p:cNvPr id="3" name="Subtitle 2"/>
          <p:cNvSpPr>
            <a:spLocks noGrp="1"/>
          </p:cNvSpPr>
          <p:nvPr>
            <p:ph type="subTitle" idx="1"/>
          </p:nvPr>
        </p:nvSpPr>
        <p:spPr>
          <a:xfrm>
            <a:off x="2194560" y="6858000"/>
            <a:ext cx="10241280" cy="914400"/>
          </a:xfrm>
        </p:spPr>
        <p:txBody>
          <a:bodyPr>
            <a:normAutofit/>
          </a:bodyPr>
          <a:lstStyle/>
          <a:p>
            <a:r>
              <a:rPr lang="en-US" sz="4400" b="1" dirty="0" smtClean="0">
                <a:solidFill>
                  <a:srgbClr val="091C5A"/>
                </a:solidFill>
                <a:latin typeface="Arial Black" pitchFamily="34" charset="0"/>
              </a:rPr>
              <a:t>Psalm 116</a:t>
            </a:r>
            <a:endParaRPr lang="en-US" sz="4400" b="1" dirty="0">
              <a:solidFill>
                <a:srgbClr val="091C5A"/>
              </a:solidFill>
              <a:latin typeface="Arial Blac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9566"/>
            <a:ext cx="13716000" cy="2870834"/>
          </a:xfrm>
        </p:spPr>
        <p:txBody>
          <a:bodyPr>
            <a:noAutofit/>
          </a:bodyPr>
          <a:lstStyle/>
          <a:p>
            <a:r>
              <a:rPr lang="en-US" sz="5400" u="sng" dirty="0" smtClean="0">
                <a:solidFill>
                  <a:srgbClr val="091C5A"/>
                </a:solidFill>
                <a:latin typeface="Arial Black" pitchFamily="34" charset="0"/>
              </a:rPr>
              <a:t>IV. Such Servants Trust in the Lord Even in Terrible Suffering</a:t>
            </a:r>
            <a:br>
              <a:rPr lang="en-US" sz="5400" u="sng" dirty="0" smtClean="0">
                <a:solidFill>
                  <a:srgbClr val="091C5A"/>
                </a:solidFill>
                <a:latin typeface="Arial Black" pitchFamily="34" charset="0"/>
              </a:rPr>
            </a:br>
            <a:r>
              <a:rPr lang="en-US" sz="4000" dirty="0" smtClean="0">
                <a:solidFill>
                  <a:srgbClr val="091C5A"/>
                </a:solidFill>
                <a:latin typeface="Arial Black" pitchFamily="34" charset="0"/>
              </a:rPr>
              <a:t>Psalm 116:8-11</a:t>
            </a:r>
            <a:endParaRPr lang="en-US" sz="4000" dirty="0">
              <a:solidFill>
                <a:srgbClr val="091C5A"/>
              </a:solidFill>
              <a:latin typeface="Arial Black" pitchFamily="34" charset="0"/>
            </a:endParaRPr>
          </a:p>
        </p:txBody>
      </p:sp>
      <p:sp>
        <p:nvSpPr>
          <p:cNvPr id="3" name="Content Placeholder 2"/>
          <p:cNvSpPr txBox="1">
            <a:spLocks/>
          </p:cNvSpPr>
          <p:nvPr/>
        </p:nvSpPr>
        <p:spPr>
          <a:xfrm>
            <a:off x="731520" y="2798444"/>
            <a:ext cx="13167360" cy="5431156"/>
          </a:xfrm>
          <a:prstGeom prst="rect">
            <a:avLst/>
          </a:prstGeom>
        </p:spPr>
        <p:txBody>
          <a:bodyPr anchor="ctr"/>
          <a:lstStyle/>
          <a:p>
            <a:pPr lvl="0" algn="ctr">
              <a:spcBef>
                <a:spcPct val="20000"/>
              </a:spcBef>
            </a:pPr>
            <a:r>
              <a:rPr lang="en-US" sz="4000" dirty="0" smtClean="0">
                <a:solidFill>
                  <a:srgbClr val="091C5A"/>
                </a:solidFill>
              </a:rPr>
              <a:t>“Sanctified afflictions are the choicest favors from heaven. They cure us of our vain foolish expectations from the world and teach our thoughts and affections to ascend and fix on joys that never die.”</a:t>
            </a:r>
          </a:p>
          <a:p>
            <a:pPr lvl="0" algn="r">
              <a:spcBef>
                <a:spcPct val="20000"/>
              </a:spcBef>
            </a:pPr>
            <a:r>
              <a:rPr lang="en-US" sz="4000" dirty="0" smtClean="0">
                <a:solidFill>
                  <a:srgbClr val="091C5A"/>
                </a:solidFill>
              </a:rPr>
              <a:t>- Samuel Newell</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9566"/>
            <a:ext cx="13716000" cy="2870834"/>
          </a:xfrm>
        </p:spPr>
        <p:txBody>
          <a:bodyPr>
            <a:noAutofit/>
          </a:bodyPr>
          <a:lstStyle/>
          <a:p>
            <a:r>
              <a:rPr lang="en-US" sz="5400" u="sng" dirty="0" smtClean="0">
                <a:solidFill>
                  <a:srgbClr val="091C5A"/>
                </a:solidFill>
                <a:latin typeface="Arial Black" pitchFamily="34" charset="0"/>
              </a:rPr>
              <a:t>V. Such Servants Keep Their Word and Serve the Lord Out of Gratitude for Their Salvation</a:t>
            </a:r>
            <a:br>
              <a:rPr lang="en-US" sz="5400" u="sng" dirty="0" smtClean="0">
                <a:solidFill>
                  <a:srgbClr val="091C5A"/>
                </a:solidFill>
                <a:latin typeface="Arial Black" pitchFamily="34" charset="0"/>
              </a:rPr>
            </a:br>
            <a:r>
              <a:rPr lang="en-US" sz="4000" dirty="0" smtClean="0">
                <a:solidFill>
                  <a:srgbClr val="091C5A"/>
                </a:solidFill>
                <a:latin typeface="Arial Black" pitchFamily="34" charset="0"/>
              </a:rPr>
              <a:t>Psalm 116:12-14</a:t>
            </a:r>
            <a:endParaRPr lang="en-US" sz="4000" dirty="0">
              <a:solidFill>
                <a:srgbClr val="091C5A"/>
              </a:solidFill>
              <a:latin typeface="Arial Black"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9566"/>
            <a:ext cx="13716000" cy="2870834"/>
          </a:xfrm>
        </p:spPr>
        <p:txBody>
          <a:bodyPr>
            <a:noAutofit/>
          </a:bodyPr>
          <a:lstStyle/>
          <a:p>
            <a:r>
              <a:rPr lang="en-US" sz="5400" u="sng" dirty="0" smtClean="0">
                <a:solidFill>
                  <a:srgbClr val="091C5A"/>
                </a:solidFill>
                <a:latin typeface="Arial Black" pitchFamily="34" charset="0"/>
              </a:rPr>
              <a:t>V. Such Servants Keep Their Word and Serve the Lord Out of Gratitude for Their Salvation</a:t>
            </a:r>
            <a:br>
              <a:rPr lang="en-US" sz="5400" u="sng" dirty="0" smtClean="0">
                <a:solidFill>
                  <a:srgbClr val="091C5A"/>
                </a:solidFill>
                <a:latin typeface="Arial Black" pitchFamily="34" charset="0"/>
              </a:rPr>
            </a:br>
            <a:r>
              <a:rPr lang="en-US" sz="4000" dirty="0" smtClean="0">
                <a:solidFill>
                  <a:srgbClr val="091C5A"/>
                </a:solidFill>
                <a:latin typeface="Arial Black" pitchFamily="34" charset="0"/>
              </a:rPr>
              <a:t>Psalm 116:12-14</a:t>
            </a:r>
            <a:endParaRPr lang="en-US" sz="4000" dirty="0">
              <a:solidFill>
                <a:srgbClr val="091C5A"/>
              </a:solidFill>
              <a:latin typeface="Arial Black" pitchFamily="34" charset="0"/>
            </a:endParaRPr>
          </a:p>
        </p:txBody>
      </p:sp>
      <p:sp>
        <p:nvSpPr>
          <p:cNvPr id="3" name="Content Placeholder 2"/>
          <p:cNvSpPr txBox="1">
            <a:spLocks/>
          </p:cNvSpPr>
          <p:nvPr/>
        </p:nvSpPr>
        <p:spPr>
          <a:xfrm>
            <a:off x="731520" y="2798444"/>
            <a:ext cx="13167360" cy="5431156"/>
          </a:xfrm>
          <a:prstGeom prst="rect">
            <a:avLst/>
          </a:prstGeom>
        </p:spPr>
        <p:txBody>
          <a:bodyPr anchor="ctr"/>
          <a:lstStyle/>
          <a:p>
            <a:r>
              <a:rPr lang="en-US" sz="3200" dirty="0" smtClean="0">
                <a:solidFill>
                  <a:srgbClr val="091C5A"/>
                </a:solidFill>
              </a:rPr>
              <a:t>“…the gospel events of history have an ever-present impact on the believer. Romans 5:8 says it best with its verb tenses. ‘God </a:t>
            </a:r>
            <a:r>
              <a:rPr lang="en-US" sz="3200" i="1" dirty="0" smtClean="0">
                <a:solidFill>
                  <a:srgbClr val="091C5A"/>
                </a:solidFill>
              </a:rPr>
              <a:t>shows</a:t>
            </a:r>
            <a:r>
              <a:rPr lang="en-US" sz="3200" dirty="0" smtClean="0">
                <a:solidFill>
                  <a:srgbClr val="091C5A"/>
                </a:solidFill>
              </a:rPr>
              <a:t> [present tense] his love for us in that while we were still sinners, Christ died [past tense] for us.’ This means that the past gospel events mediate the present experience of the love of God. We feel loved </a:t>
            </a:r>
            <a:r>
              <a:rPr lang="en-US" sz="3200" i="1" dirty="0" smtClean="0">
                <a:solidFill>
                  <a:srgbClr val="091C5A"/>
                </a:solidFill>
              </a:rPr>
              <a:t>now</a:t>
            </a:r>
            <a:r>
              <a:rPr lang="en-US" sz="3200" dirty="0" smtClean="0">
                <a:solidFill>
                  <a:srgbClr val="091C5A"/>
                </a:solidFill>
              </a:rPr>
              <a:t> by God because of the effect of those </a:t>
            </a:r>
            <a:r>
              <a:rPr lang="en-US" sz="3200" i="1" dirty="0" smtClean="0">
                <a:solidFill>
                  <a:srgbClr val="091C5A"/>
                </a:solidFill>
              </a:rPr>
              <a:t>past</a:t>
            </a:r>
            <a:r>
              <a:rPr lang="en-US" sz="3200" dirty="0" smtClean="0">
                <a:solidFill>
                  <a:srgbClr val="091C5A"/>
                </a:solidFill>
              </a:rPr>
              <a:t> gospel events. This profound sense of being loved by God </a:t>
            </a:r>
            <a:r>
              <a:rPr lang="en-US" sz="3200" i="1" dirty="0" smtClean="0">
                <a:solidFill>
                  <a:srgbClr val="091C5A"/>
                </a:solidFill>
              </a:rPr>
              <a:t>now</a:t>
            </a:r>
            <a:r>
              <a:rPr lang="en-US" sz="3200" dirty="0" smtClean="0">
                <a:solidFill>
                  <a:srgbClr val="091C5A"/>
                </a:solidFill>
              </a:rPr>
              <a:t> is the way that past grace becomes the foundation for our faith in future grace—that God will fulfill every promise for our good.”</a:t>
            </a:r>
          </a:p>
          <a:p>
            <a:pPr algn="r"/>
            <a:r>
              <a:rPr lang="en-US" sz="3200" dirty="0" smtClean="0">
                <a:solidFill>
                  <a:srgbClr val="091C5A"/>
                </a:solidFill>
              </a:rPr>
              <a:t>- John Piper</a:t>
            </a:r>
            <a:endParaRPr lang="en-US" sz="3200" dirty="0">
              <a:solidFill>
                <a:srgbClr val="091C5A"/>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9566"/>
            <a:ext cx="13716000" cy="2870834"/>
          </a:xfrm>
        </p:spPr>
        <p:txBody>
          <a:bodyPr>
            <a:noAutofit/>
          </a:bodyPr>
          <a:lstStyle/>
          <a:p>
            <a:r>
              <a:rPr lang="en-US" sz="5400" u="sng" dirty="0" smtClean="0">
                <a:solidFill>
                  <a:srgbClr val="091C5A"/>
                </a:solidFill>
                <a:latin typeface="Arial Black" pitchFamily="34" charset="0"/>
              </a:rPr>
              <a:t>V. Such Servants Keep Their Word and Serve the Lord Out of Gratitude for Their Salvation</a:t>
            </a:r>
            <a:br>
              <a:rPr lang="en-US" sz="5400" u="sng" dirty="0" smtClean="0">
                <a:solidFill>
                  <a:srgbClr val="091C5A"/>
                </a:solidFill>
                <a:latin typeface="Arial Black" pitchFamily="34" charset="0"/>
              </a:rPr>
            </a:br>
            <a:r>
              <a:rPr lang="en-US" sz="4000" dirty="0" smtClean="0">
                <a:solidFill>
                  <a:srgbClr val="091C5A"/>
                </a:solidFill>
                <a:latin typeface="Arial Black" pitchFamily="34" charset="0"/>
              </a:rPr>
              <a:t>Psalm 116:12-14</a:t>
            </a:r>
            <a:endParaRPr lang="en-US" sz="4000" dirty="0">
              <a:solidFill>
                <a:srgbClr val="091C5A"/>
              </a:solidFill>
              <a:latin typeface="Arial Black" pitchFamily="34" charset="0"/>
            </a:endParaRPr>
          </a:p>
        </p:txBody>
      </p:sp>
      <p:sp>
        <p:nvSpPr>
          <p:cNvPr id="3" name="Content Placeholder 2"/>
          <p:cNvSpPr txBox="1">
            <a:spLocks/>
          </p:cNvSpPr>
          <p:nvPr/>
        </p:nvSpPr>
        <p:spPr>
          <a:xfrm>
            <a:off x="731520" y="2798444"/>
            <a:ext cx="13167360" cy="5431156"/>
          </a:xfrm>
          <a:prstGeom prst="rect">
            <a:avLst/>
          </a:prstGeom>
        </p:spPr>
        <p:txBody>
          <a:bodyPr anchor="ctr"/>
          <a:lstStyle/>
          <a:p>
            <a:pPr lvl="0" algn="ctr">
              <a:spcBef>
                <a:spcPct val="20000"/>
              </a:spcBef>
            </a:pPr>
            <a:r>
              <a:rPr lang="en-US" sz="3200" dirty="0" smtClean="0">
                <a:solidFill>
                  <a:srgbClr val="091C5A"/>
                </a:solidFill>
              </a:rPr>
              <a:t>“Providence now gives me an opportunity to go myself to the heathen. Shall I refuse the offer? Shall I love the glittering toys of this dying world so well that I cannot relinquish them for God? Forbid it heaven! Yes, I will go. However weak and unqualified I am, there is an all-sufficient </a:t>
            </a:r>
            <a:r>
              <a:rPr lang="en-US" sz="3200" dirty="0" err="1" smtClean="0">
                <a:solidFill>
                  <a:srgbClr val="091C5A"/>
                </a:solidFill>
              </a:rPr>
              <a:t>Saviour</a:t>
            </a:r>
            <a:r>
              <a:rPr lang="en-US" sz="3200" dirty="0" smtClean="0">
                <a:solidFill>
                  <a:srgbClr val="091C5A"/>
                </a:solidFill>
              </a:rPr>
              <a:t> ready to support me. In God alone is my hope. I will trust His promises and consider it one of the highest privileges that could be conferred upon me to be permitted to engage in His glorious service among the wretched inhabitants of India.”</a:t>
            </a:r>
          </a:p>
          <a:p>
            <a:pPr lvl="0" algn="r">
              <a:spcBef>
                <a:spcPct val="20000"/>
              </a:spcBef>
            </a:pPr>
            <a:r>
              <a:rPr lang="en-US" sz="3200" dirty="0" smtClean="0">
                <a:solidFill>
                  <a:srgbClr val="091C5A"/>
                </a:solidFill>
              </a:rPr>
              <a:t>- </a:t>
            </a:r>
            <a:r>
              <a:rPr lang="en-US" sz="3200" dirty="0" smtClean="0">
                <a:solidFill>
                  <a:srgbClr val="091C5A"/>
                </a:solidFill>
              </a:rPr>
              <a:t>Harriet </a:t>
            </a:r>
            <a:r>
              <a:rPr lang="en-US" sz="3200" dirty="0" smtClean="0">
                <a:solidFill>
                  <a:srgbClr val="091C5A"/>
                </a:solidFill>
              </a:rPr>
              <a:t>Newell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9566"/>
            <a:ext cx="13716000" cy="2870834"/>
          </a:xfrm>
        </p:spPr>
        <p:txBody>
          <a:bodyPr>
            <a:noAutofit/>
          </a:bodyPr>
          <a:lstStyle/>
          <a:p>
            <a:r>
              <a:rPr lang="en-US" sz="5400" u="sng" dirty="0" smtClean="0">
                <a:solidFill>
                  <a:srgbClr val="091C5A"/>
                </a:solidFill>
                <a:latin typeface="Arial Black" pitchFamily="34" charset="0"/>
              </a:rPr>
              <a:t>VI. Such Servants Believe in Life or Death They are Valued By the Lord</a:t>
            </a:r>
            <a:br>
              <a:rPr lang="en-US" sz="5400" u="sng" dirty="0" smtClean="0">
                <a:solidFill>
                  <a:srgbClr val="091C5A"/>
                </a:solidFill>
                <a:latin typeface="Arial Black" pitchFamily="34" charset="0"/>
              </a:rPr>
            </a:br>
            <a:r>
              <a:rPr lang="en-US" sz="4000" dirty="0" smtClean="0">
                <a:solidFill>
                  <a:srgbClr val="091C5A"/>
                </a:solidFill>
                <a:latin typeface="Arial Black" pitchFamily="34" charset="0"/>
              </a:rPr>
              <a:t>Psalm 116:15</a:t>
            </a:r>
            <a:endParaRPr lang="en-US" sz="4000" dirty="0">
              <a:solidFill>
                <a:srgbClr val="091C5A"/>
              </a:solidFill>
              <a:latin typeface="Arial Black"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9566"/>
            <a:ext cx="13716000" cy="2870834"/>
          </a:xfrm>
        </p:spPr>
        <p:txBody>
          <a:bodyPr>
            <a:noAutofit/>
          </a:bodyPr>
          <a:lstStyle/>
          <a:p>
            <a:r>
              <a:rPr lang="en-US" sz="5400" u="sng" dirty="0" smtClean="0">
                <a:solidFill>
                  <a:srgbClr val="091C5A"/>
                </a:solidFill>
                <a:latin typeface="Arial Black" pitchFamily="34" charset="0"/>
              </a:rPr>
              <a:t>VI. Such Servants Believe in Life or Death They are Valued By the Lord</a:t>
            </a:r>
            <a:br>
              <a:rPr lang="en-US" sz="5400" u="sng" dirty="0" smtClean="0">
                <a:solidFill>
                  <a:srgbClr val="091C5A"/>
                </a:solidFill>
                <a:latin typeface="Arial Black" pitchFamily="34" charset="0"/>
              </a:rPr>
            </a:br>
            <a:r>
              <a:rPr lang="en-US" sz="4000" dirty="0" smtClean="0">
                <a:solidFill>
                  <a:srgbClr val="091C5A"/>
                </a:solidFill>
                <a:latin typeface="Arial Black" pitchFamily="34" charset="0"/>
              </a:rPr>
              <a:t>Psalm 116:15</a:t>
            </a:r>
            <a:endParaRPr lang="en-US" sz="4000" dirty="0">
              <a:solidFill>
                <a:srgbClr val="091C5A"/>
              </a:solidFill>
              <a:latin typeface="Arial Black" pitchFamily="34" charset="0"/>
            </a:endParaRPr>
          </a:p>
        </p:txBody>
      </p:sp>
      <p:sp>
        <p:nvSpPr>
          <p:cNvPr id="3" name="Content Placeholder 2"/>
          <p:cNvSpPr txBox="1">
            <a:spLocks/>
          </p:cNvSpPr>
          <p:nvPr/>
        </p:nvSpPr>
        <p:spPr>
          <a:xfrm>
            <a:off x="731520" y="2798444"/>
            <a:ext cx="13167360" cy="5431156"/>
          </a:xfrm>
          <a:prstGeom prst="rect">
            <a:avLst/>
          </a:prstGeom>
        </p:spPr>
        <p:txBody>
          <a:bodyPr anchor="ctr"/>
          <a:lstStyle/>
          <a:p>
            <a:pPr lvl="0" algn="ctr">
              <a:spcBef>
                <a:spcPct val="20000"/>
              </a:spcBef>
            </a:pPr>
            <a:r>
              <a:rPr lang="en-US" sz="3200" dirty="0" smtClean="0">
                <a:solidFill>
                  <a:srgbClr val="091C5A"/>
                </a:solidFill>
              </a:rPr>
              <a:t>“It is one thing to follow God’s way of service if you are regarded as a hero, but quite another thing if the road marked out for you by God requires becoming a doormat under other peoples’ feet.  God’s purpose may be to teach you to say, “I know how to be abased” (like Paul). Are you ready to be less than a drop in the bucket?  To be so totally insignificant that no one remembers you even if they think of those you served?  Are you willing to give and be poured out until you are all used up and exhausted-not seeking to be ministered to, but to minister?”</a:t>
            </a:r>
          </a:p>
          <a:p>
            <a:pPr lvl="0" algn="r">
              <a:spcBef>
                <a:spcPct val="20000"/>
              </a:spcBef>
            </a:pPr>
            <a:r>
              <a:rPr lang="en-US" sz="3200" dirty="0" smtClean="0">
                <a:solidFill>
                  <a:srgbClr val="091C5A"/>
                </a:solidFill>
              </a:rPr>
              <a:t>- Oswald Chambers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9566"/>
            <a:ext cx="13716000" cy="2870834"/>
          </a:xfrm>
        </p:spPr>
        <p:txBody>
          <a:bodyPr>
            <a:noAutofit/>
          </a:bodyPr>
          <a:lstStyle/>
          <a:p>
            <a:r>
              <a:rPr lang="en-US" sz="5400" u="sng" dirty="0" smtClean="0">
                <a:solidFill>
                  <a:srgbClr val="091C5A"/>
                </a:solidFill>
                <a:latin typeface="Arial Black" pitchFamily="34" charset="0"/>
              </a:rPr>
              <a:t>VI. Such Servants Believe in Life or Death They are Valued By the Lord</a:t>
            </a:r>
            <a:br>
              <a:rPr lang="en-US" sz="5400" u="sng" dirty="0" smtClean="0">
                <a:solidFill>
                  <a:srgbClr val="091C5A"/>
                </a:solidFill>
                <a:latin typeface="Arial Black" pitchFamily="34" charset="0"/>
              </a:rPr>
            </a:br>
            <a:r>
              <a:rPr lang="en-US" sz="4000" dirty="0" smtClean="0">
                <a:solidFill>
                  <a:srgbClr val="091C5A"/>
                </a:solidFill>
                <a:latin typeface="Arial Black" pitchFamily="34" charset="0"/>
              </a:rPr>
              <a:t>Psalm 116:15</a:t>
            </a:r>
            <a:endParaRPr lang="en-US" sz="4000" dirty="0">
              <a:solidFill>
                <a:srgbClr val="091C5A"/>
              </a:solidFill>
              <a:latin typeface="Arial Black" pitchFamily="34" charset="0"/>
            </a:endParaRPr>
          </a:p>
        </p:txBody>
      </p:sp>
      <p:sp>
        <p:nvSpPr>
          <p:cNvPr id="3" name="Content Placeholder 2"/>
          <p:cNvSpPr txBox="1">
            <a:spLocks/>
          </p:cNvSpPr>
          <p:nvPr/>
        </p:nvSpPr>
        <p:spPr>
          <a:xfrm>
            <a:off x="731520" y="2798444"/>
            <a:ext cx="13167360" cy="5431156"/>
          </a:xfrm>
          <a:prstGeom prst="rect">
            <a:avLst/>
          </a:prstGeom>
        </p:spPr>
        <p:txBody>
          <a:bodyPr anchor="ctr"/>
          <a:lstStyle/>
          <a:p>
            <a:pPr lvl="0" algn="ctr">
              <a:spcBef>
                <a:spcPct val="20000"/>
              </a:spcBef>
            </a:pPr>
            <a:r>
              <a:rPr lang="en-US" sz="3600" dirty="0" smtClean="0">
                <a:solidFill>
                  <a:srgbClr val="091C5A"/>
                </a:solidFill>
              </a:rPr>
              <a:t>“How dark and mysterious are the ways of Providence….But it is well.  Every thing that God does must be right, for He is a being of infinite wisdom as well as power….I think I have enjoyed the light of Immanuel’s countenance, and have known joys too great to be expressed.”</a:t>
            </a:r>
          </a:p>
          <a:p>
            <a:pPr lvl="0" algn="r">
              <a:spcBef>
                <a:spcPct val="20000"/>
              </a:spcBef>
            </a:pPr>
            <a:r>
              <a:rPr lang="en-US" sz="3600" dirty="0" smtClean="0">
                <a:solidFill>
                  <a:srgbClr val="091C5A"/>
                </a:solidFill>
              </a:rPr>
              <a:t>- </a:t>
            </a:r>
            <a:r>
              <a:rPr lang="en-US" sz="3600" dirty="0" smtClean="0">
                <a:solidFill>
                  <a:srgbClr val="091C5A"/>
                </a:solidFill>
              </a:rPr>
              <a:t>Harriet </a:t>
            </a:r>
            <a:r>
              <a:rPr lang="en-US" sz="3600" dirty="0" smtClean="0">
                <a:solidFill>
                  <a:srgbClr val="091C5A"/>
                </a:solidFill>
              </a:rPr>
              <a:t>Newell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9566"/>
            <a:ext cx="13716000" cy="2870834"/>
          </a:xfrm>
        </p:spPr>
        <p:txBody>
          <a:bodyPr>
            <a:noAutofit/>
          </a:bodyPr>
          <a:lstStyle/>
          <a:p>
            <a:r>
              <a:rPr lang="en-US" sz="5400" u="sng" dirty="0" smtClean="0">
                <a:solidFill>
                  <a:srgbClr val="091C5A"/>
                </a:solidFill>
                <a:latin typeface="Arial Black" pitchFamily="34" charset="0"/>
              </a:rPr>
              <a:t>VII. Such Servants Offer a Sacrifice of Praise and Thanksgiving to the Lord for All to Hear</a:t>
            </a:r>
            <a:br>
              <a:rPr lang="en-US" sz="5400" u="sng" dirty="0" smtClean="0">
                <a:solidFill>
                  <a:srgbClr val="091C5A"/>
                </a:solidFill>
                <a:latin typeface="Arial Black" pitchFamily="34" charset="0"/>
              </a:rPr>
            </a:br>
            <a:r>
              <a:rPr lang="en-US" sz="4000" dirty="0" smtClean="0">
                <a:solidFill>
                  <a:srgbClr val="091C5A"/>
                </a:solidFill>
                <a:latin typeface="Arial Black" pitchFamily="34" charset="0"/>
              </a:rPr>
              <a:t>Psalm 116:16-19</a:t>
            </a:r>
            <a:endParaRPr lang="en-US" sz="4000" dirty="0">
              <a:solidFill>
                <a:srgbClr val="091C5A"/>
              </a:solidFill>
              <a:latin typeface="Arial Black"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9566"/>
            <a:ext cx="13716000" cy="2870834"/>
          </a:xfrm>
        </p:spPr>
        <p:txBody>
          <a:bodyPr>
            <a:noAutofit/>
          </a:bodyPr>
          <a:lstStyle/>
          <a:p>
            <a:r>
              <a:rPr lang="en-US" sz="5400" u="sng" dirty="0" smtClean="0">
                <a:solidFill>
                  <a:srgbClr val="091C5A"/>
                </a:solidFill>
                <a:latin typeface="Arial Black" pitchFamily="34" charset="0"/>
              </a:rPr>
              <a:t>VII. Such Servants Offer a Sacrifice of Praise and Thanksgiving to the Lord for All to Hear</a:t>
            </a:r>
            <a:br>
              <a:rPr lang="en-US" sz="5400" u="sng" dirty="0" smtClean="0">
                <a:solidFill>
                  <a:srgbClr val="091C5A"/>
                </a:solidFill>
                <a:latin typeface="Arial Black" pitchFamily="34" charset="0"/>
              </a:rPr>
            </a:br>
            <a:r>
              <a:rPr lang="en-US" sz="4000" dirty="0" smtClean="0">
                <a:solidFill>
                  <a:srgbClr val="091C5A"/>
                </a:solidFill>
                <a:latin typeface="Arial Black" pitchFamily="34" charset="0"/>
              </a:rPr>
              <a:t>Psalm 116:16-19</a:t>
            </a:r>
            <a:endParaRPr lang="en-US" sz="4000" dirty="0">
              <a:solidFill>
                <a:srgbClr val="091C5A"/>
              </a:solidFill>
              <a:latin typeface="Arial Black" pitchFamily="34" charset="0"/>
            </a:endParaRPr>
          </a:p>
        </p:txBody>
      </p:sp>
      <p:sp>
        <p:nvSpPr>
          <p:cNvPr id="3" name="Content Placeholder 2"/>
          <p:cNvSpPr txBox="1">
            <a:spLocks/>
          </p:cNvSpPr>
          <p:nvPr/>
        </p:nvSpPr>
        <p:spPr>
          <a:xfrm>
            <a:off x="731520" y="2798444"/>
            <a:ext cx="13167360" cy="5431156"/>
          </a:xfrm>
          <a:prstGeom prst="rect">
            <a:avLst/>
          </a:prstGeom>
        </p:spPr>
        <p:txBody>
          <a:bodyPr anchor="ctr"/>
          <a:lstStyle/>
          <a:p>
            <a:pPr lvl="0" algn="ctr">
              <a:spcBef>
                <a:spcPct val="20000"/>
              </a:spcBef>
            </a:pPr>
            <a:r>
              <a:rPr lang="en-US" sz="3600" dirty="0" smtClean="0">
                <a:solidFill>
                  <a:srgbClr val="091C5A"/>
                </a:solidFill>
              </a:rPr>
              <a:t>“Henceforth, everyone who remembers </a:t>
            </a:r>
            <a:r>
              <a:rPr lang="en-US" sz="3600" dirty="0" smtClean="0">
                <a:solidFill>
                  <a:srgbClr val="091C5A"/>
                </a:solidFill>
              </a:rPr>
              <a:t>Harriet </a:t>
            </a:r>
            <a:r>
              <a:rPr lang="en-US" sz="3600" dirty="0" smtClean="0">
                <a:solidFill>
                  <a:srgbClr val="091C5A"/>
                </a:solidFill>
              </a:rPr>
              <a:t>Newell will remember the Foreign Mission from America.  And every one who reads the history of this mission will be sure to read the faithful record of her exemplary life and triumphant death…Her life measured by months and years was short, but far otherwise when measured by what she achieved.”</a:t>
            </a:r>
          </a:p>
          <a:p>
            <a:pPr lvl="0" algn="r">
              <a:spcBef>
                <a:spcPct val="20000"/>
              </a:spcBef>
            </a:pPr>
            <a:r>
              <a:rPr lang="en-US" sz="3600" dirty="0" smtClean="0">
                <a:solidFill>
                  <a:srgbClr val="091C5A"/>
                </a:solidFill>
              </a:rPr>
              <a:t>- Memorial Sermon for </a:t>
            </a:r>
            <a:r>
              <a:rPr lang="en-US" sz="3600" dirty="0" smtClean="0">
                <a:solidFill>
                  <a:srgbClr val="091C5A"/>
                </a:solidFill>
              </a:rPr>
              <a:t>Harriet </a:t>
            </a:r>
            <a:r>
              <a:rPr lang="en-US" sz="3600" dirty="0" smtClean="0">
                <a:solidFill>
                  <a:srgbClr val="091C5A"/>
                </a:solidFill>
              </a:rPr>
              <a:t>Newell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731520" y="2798444"/>
            <a:ext cx="13167360" cy="5431156"/>
          </a:xfrm>
          <a:prstGeom prst="rect">
            <a:avLst/>
          </a:prstGeom>
        </p:spPr>
        <p:txBody>
          <a:bodyPr anchor="ctr"/>
          <a:lstStyle/>
          <a:p>
            <a:pPr lvl="0" algn="ctr">
              <a:spcBef>
                <a:spcPct val="20000"/>
              </a:spcBef>
            </a:pPr>
            <a:r>
              <a:rPr lang="en-US" sz="4000" dirty="0" smtClean="0">
                <a:solidFill>
                  <a:srgbClr val="091C5A"/>
                </a:solidFill>
              </a:rPr>
              <a:t>“Tell them – assure them, that I approve on my dying bed the course I have taken.  I have never repented leaving all for Christ.”</a:t>
            </a:r>
          </a:p>
          <a:p>
            <a:pPr marL="489833" lvl="0" indent="-489833" algn="r">
              <a:spcBef>
                <a:spcPct val="20000"/>
              </a:spcBef>
            </a:pPr>
            <a:r>
              <a:rPr lang="en-US" sz="4000" dirty="0" smtClean="0">
                <a:solidFill>
                  <a:srgbClr val="091C5A"/>
                </a:solidFill>
              </a:rPr>
              <a:t>- </a:t>
            </a:r>
            <a:r>
              <a:rPr lang="en-US" sz="4000" dirty="0" smtClean="0">
                <a:solidFill>
                  <a:srgbClr val="091C5A"/>
                </a:solidFill>
              </a:rPr>
              <a:t>Harriet </a:t>
            </a:r>
            <a:r>
              <a:rPr lang="en-US" sz="4000" dirty="0" smtClean="0">
                <a:solidFill>
                  <a:srgbClr val="091C5A"/>
                </a:solidFill>
              </a:rPr>
              <a:t>Newell</a:t>
            </a:r>
          </a:p>
        </p:txBody>
      </p:sp>
      <p:sp>
        <p:nvSpPr>
          <p:cNvPr id="3" name="Title 1"/>
          <p:cNvSpPr>
            <a:spLocks noGrp="1"/>
          </p:cNvSpPr>
          <p:nvPr>
            <p:ph type="title"/>
          </p:nvPr>
        </p:nvSpPr>
        <p:spPr>
          <a:xfrm>
            <a:off x="457200" y="329566"/>
            <a:ext cx="13716000" cy="2870834"/>
          </a:xfrm>
        </p:spPr>
        <p:txBody>
          <a:bodyPr>
            <a:noAutofit/>
          </a:bodyPr>
          <a:lstStyle/>
          <a:p>
            <a:r>
              <a:rPr lang="en-US" sz="5400" u="sng" dirty="0" smtClean="0">
                <a:solidFill>
                  <a:srgbClr val="091C5A"/>
                </a:solidFill>
                <a:latin typeface="Arial Black" pitchFamily="34" charset="0"/>
              </a:rPr>
              <a:t>VII. Such Servants Offer a Sacrifice of Praise and Thanksgiving to the Lord for All to Hear</a:t>
            </a:r>
            <a:br>
              <a:rPr lang="en-US" sz="5400" u="sng" dirty="0" smtClean="0">
                <a:solidFill>
                  <a:srgbClr val="091C5A"/>
                </a:solidFill>
                <a:latin typeface="Arial Black" pitchFamily="34" charset="0"/>
              </a:rPr>
            </a:br>
            <a:r>
              <a:rPr lang="en-US" sz="4000" dirty="0" smtClean="0">
                <a:solidFill>
                  <a:srgbClr val="091C5A"/>
                </a:solidFill>
                <a:latin typeface="Arial Black" pitchFamily="34" charset="0"/>
              </a:rPr>
              <a:t>Psalm 116:16-19</a:t>
            </a:r>
            <a:endParaRPr lang="en-US" sz="4000" dirty="0">
              <a:solidFill>
                <a:srgbClr val="091C5A"/>
              </a:solidFill>
              <a:latin typeface="Arial Black"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9566"/>
            <a:ext cx="13716000" cy="2870834"/>
          </a:xfrm>
        </p:spPr>
        <p:txBody>
          <a:bodyPr>
            <a:noAutofit/>
          </a:bodyPr>
          <a:lstStyle/>
          <a:p>
            <a:r>
              <a:rPr lang="en-US" sz="5400" u="sng" dirty="0" smtClean="0">
                <a:solidFill>
                  <a:srgbClr val="091C5A"/>
                </a:solidFill>
                <a:latin typeface="Arial Black" pitchFamily="34" charset="0"/>
              </a:rPr>
              <a:t>I. Such Servants Have a Passionate Love for the Lord</a:t>
            </a:r>
            <a:br>
              <a:rPr lang="en-US" sz="5400" u="sng" dirty="0" smtClean="0">
                <a:solidFill>
                  <a:srgbClr val="091C5A"/>
                </a:solidFill>
                <a:latin typeface="Arial Black" pitchFamily="34" charset="0"/>
              </a:rPr>
            </a:br>
            <a:r>
              <a:rPr lang="en-US" sz="4000" dirty="0" smtClean="0">
                <a:solidFill>
                  <a:srgbClr val="091C5A"/>
                </a:solidFill>
                <a:latin typeface="Arial Black" pitchFamily="34" charset="0"/>
              </a:rPr>
              <a:t>Psalm 116:1</a:t>
            </a:r>
            <a:endParaRPr lang="en-US" sz="5400" dirty="0">
              <a:solidFill>
                <a:srgbClr val="091C5A"/>
              </a:solidFill>
              <a:latin typeface="Arial Black"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731520" y="2798444"/>
            <a:ext cx="13167360" cy="5431156"/>
          </a:xfrm>
          <a:prstGeom prst="rect">
            <a:avLst/>
          </a:prstGeom>
        </p:spPr>
        <p:txBody>
          <a:bodyPr anchor="ctr"/>
          <a:lstStyle/>
          <a:p>
            <a:pPr algn="ctr">
              <a:spcBef>
                <a:spcPct val="20000"/>
              </a:spcBef>
            </a:pPr>
            <a:r>
              <a:rPr lang="en-US" sz="3600" dirty="0" smtClean="0">
                <a:solidFill>
                  <a:srgbClr val="091C5A"/>
                </a:solidFill>
              </a:rPr>
              <a:t>“The sacrifices which I have made are great indeed, but the light of Immanuel’s countenance can enliven every dreary scene and make the path of duty pleasant. Should I, at some future period, be destitute of </a:t>
            </a:r>
            <a:r>
              <a:rPr lang="en-US" sz="3600" i="1" dirty="0" smtClean="0">
                <a:solidFill>
                  <a:srgbClr val="091C5A"/>
                </a:solidFill>
              </a:rPr>
              <a:t>one</a:t>
            </a:r>
            <a:r>
              <a:rPr lang="en-US" sz="3600" dirty="0" smtClean="0">
                <a:solidFill>
                  <a:srgbClr val="091C5A"/>
                </a:solidFill>
              </a:rPr>
              <a:t> sympathizing friend in a foreign, sickly clime, I shall have nothing to fear…</a:t>
            </a:r>
            <a:endParaRPr kumimoji="0" lang="en-US" sz="3600" b="0" i="0" u="none" strike="noStrike" kern="1200" cap="none" spc="0" normalizeH="0" baseline="0" noProof="0" dirty="0">
              <a:ln>
                <a:noFill/>
              </a:ln>
              <a:solidFill>
                <a:srgbClr val="091C5A"/>
              </a:solidFill>
              <a:effectLst/>
              <a:uLnTx/>
              <a:uFillTx/>
              <a:latin typeface="Arial Black" pitchFamily="34" charset="0"/>
              <a:ea typeface="+mn-ea"/>
              <a:cs typeface="+mn-cs"/>
            </a:endParaRPr>
          </a:p>
        </p:txBody>
      </p:sp>
      <p:sp>
        <p:nvSpPr>
          <p:cNvPr id="3" name="Title 1"/>
          <p:cNvSpPr>
            <a:spLocks noGrp="1"/>
          </p:cNvSpPr>
          <p:nvPr>
            <p:ph type="title"/>
          </p:nvPr>
        </p:nvSpPr>
        <p:spPr>
          <a:xfrm>
            <a:off x="457200" y="329566"/>
            <a:ext cx="13716000" cy="2870834"/>
          </a:xfrm>
        </p:spPr>
        <p:txBody>
          <a:bodyPr>
            <a:noAutofit/>
          </a:bodyPr>
          <a:lstStyle/>
          <a:p>
            <a:r>
              <a:rPr lang="en-US" sz="5400" u="sng" dirty="0" smtClean="0">
                <a:solidFill>
                  <a:srgbClr val="091C5A"/>
                </a:solidFill>
                <a:latin typeface="Arial Black" pitchFamily="34" charset="0"/>
              </a:rPr>
              <a:t>VII. Such Servants Offer a Sacrifice of Praise and Thanksgiving to the Lord for All to Hear</a:t>
            </a:r>
            <a:br>
              <a:rPr lang="en-US" sz="5400" u="sng" dirty="0" smtClean="0">
                <a:solidFill>
                  <a:srgbClr val="091C5A"/>
                </a:solidFill>
                <a:latin typeface="Arial Black" pitchFamily="34" charset="0"/>
              </a:rPr>
            </a:br>
            <a:r>
              <a:rPr lang="en-US" sz="4000" dirty="0" smtClean="0">
                <a:solidFill>
                  <a:srgbClr val="091C5A"/>
                </a:solidFill>
                <a:latin typeface="Arial Black" pitchFamily="34" charset="0"/>
              </a:rPr>
              <a:t>Psalm 116:16-19</a:t>
            </a:r>
            <a:endParaRPr lang="en-US" sz="4000" dirty="0">
              <a:solidFill>
                <a:srgbClr val="091C5A"/>
              </a:solidFill>
              <a:latin typeface="Arial Black"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731520" y="2798444"/>
            <a:ext cx="13167360" cy="5431156"/>
          </a:xfrm>
          <a:prstGeom prst="rect">
            <a:avLst/>
          </a:prstGeom>
        </p:spPr>
        <p:txBody>
          <a:bodyPr anchor="ctr"/>
          <a:lstStyle/>
          <a:p>
            <a:pPr lvl="0" algn="ctr">
              <a:spcBef>
                <a:spcPct val="20000"/>
              </a:spcBef>
            </a:pPr>
            <a:endParaRPr kumimoji="0" lang="en-US" sz="3200" b="0" i="0" u="none" strike="noStrike" kern="1200" cap="none" spc="0" normalizeH="0" baseline="0" noProof="0" dirty="0">
              <a:ln>
                <a:noFill/>
              </a:ln>
              <a:solidFill>
                <a:srgbClr val="091C5A"/>
              </a:solidFill>
              <a:effectLst/>
              <a:uLnTx/>
              <a:uFillTx/>
              <a:latin typeface="Arial Black" pitchFamily="34" charset="0"/>
              <a:ea typeface="+mn-ea"/>
              <a:cs typeface="+mn-cs"/>
            </a:endParaRPr>
          </a:p>
        </p:txBody>
      </p:sp>
      <p:sp>
        <p:nvSpPr>
          <p:cNvPr id="3" name="Title 1"/>
          <p:cNvSpPr>
            <a:spLocks noGrp="1"/>
          </p:cNvSpPr>
          <p:nvPr>
            <p:ph type="title"/>
          </p:nvPr>
        </p:nvSpPr>
        <p:spPr>
          <a:xfrm>
            <a:off x="457200" y="329566"/>
            <a:ext cx="13716000" cy="2870834"/>
          </a:xfrm>
        </p:spPr>
        <p:txBody>
          <a:bodyPr>
            <a:noAutofit/>
          </a:bodyPr>
          <a:lstStyle/>
          <a:p>
            <a:r>
              <a:rPr lang="en-US" sz="5400" u="sng" dirty="0" smtClean="0">
                <a:solidFill>
                  <a:srgbClr val="091C5A"/>
                </a:solidFill>
                <a:latin typeface="Arial Black" pitchFamily="34" charset="0"/>
              </a:rPr>
              <a:t>VII. Such Servants Offer a Sacrifice of Praise and Thanksgiving to the Lord for All to Hear</a:t>
            </a:r>
            <a:br>
              <a:rPr lang="en-US" sz="5400" u="sng" dirty="0" smtClean="0">
                <a:solidFill>
                  <a:srgbClr val="091C5A"/>
                </a:solidFill>
                <a:latin typeface="Arial Black" pitchFamily="34" charset="0"/>
              </a:rPr>
            </a:br>
            <a:r>
              <a:rPr lang="en-US" sz="4000" dirty="0" smtClean="0">
                <a:solidFill>
                  <a:srgbClr val="091C5A"/>
                </a:solidFill>
                <a:latin typeface="Arial Black" pitchFamily="34" charset="0"/>
              </a:rPr>
              <a:t>Psalm 116:16-19</a:t>
            </a:r>
            <a:endParaRPr lang="en-US" sz="4000" dirty="0">
              <a:solidFill>
                <a:srgbClr val="091C5A"/>
              </a:solidFill>
              <a:latin typeface="Arial Black" pitchFamily="34" charset="0"/>
            </a:endParaRPr>
          </a:p>
        </p:txBody>
      </p:sp>
      <p:sp>
        <p:nvSpPr>
          <p:cNvPr id="4" name="Content Placeholder 2"/>
          <p:cNvSpPr txBox="1">
            <a:spLocks/>
          </p:cNvSpPr>
          <p:nvPr/>
        </p:nvSpPr>
        <p:spPr>
          <a:xfrm>
            <a:off x="883920" y="2950844"/>
            <a:ext cx="13167360" cy="5431156"/>
          </a:xfrm>
          <a:prstGeom prst="rect">
            <a:avLst/>
          </a:prstGeom>
        </p:spPr>
        <p:txBody>
          <a:bodyPr anchor="ctr"/>
          <a:lstStyle/>
          <a:p>
            <a:pPr algn="ctr">
              <a:spcBef>
                <a:spcPct val="20000"/>
              </a:spcBef>
            </a:pPr>
            <a:r>
              <a:rPr lang="en-US" sz="3600" dirty="0" smtClean="0">
                <a:solidFill>
                  <a:srgbClr val="091C5A"/>
                </a:solidFill>
              </a:rPr>
              <a:t>…When earthly friends forsake me, the ‘the Lord will take me up.’ No anticipated trials ought to make me anxious, for I know that I can do and suffer all things, ‘through Christ who strengthens me.’ In His hands I have the direction of every event, knowing that He, who is infinitely wise and good, can do me no wrong.”</a:t>
            </a:r>
          </a:p>
          <a:p>
            <a:pPr algn="r">
              <a:spcBef>
                <a:spcPct val="20000"/>
              </a:spcBef>
            </a:pPr>
            <a:r>
              <a:rPr lang="en-US" sz="3600" dirty="0" smtClean="0">
                <a:solidFill>
                  <a:srgbClr val="091C5A"/>
                </a:solidFill>
              </a:rPr>
              <a:t>- </a:t>
            </a:r>
            <a:r>
              <a:rPr lang="en-US" sz="3600" dirty="0" smtClean="0">
                <a:solidFill>
                  <a:srgbClr val="091C5A"/>
                </a:solidFill>
              </a:rPr>
              <a:t>Harriet </a:t>
            </a:r>
            <a:r>
              <a:rPr lang="en-US" sz="3600" dirty="0" smtClean="0">
                <a:solidFill>
                  <a:srgbClr val="091C5A"/>
                </a:solidFill>
              </a:rPr>
              <a:t>Newell</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731520" y="2798444"/>
            <a:ext cx="13167360" cy="5431156"/>
          </a:xfrm>
          <a:prstGeom prst="rect">
            <a:avLst/>
          </a:prstGeom>
        </p:spPr>
        <p:txBody>
          <a:bodyPr anchor="ctr"/>
          <a:lstStyle/>
          <a:p>
            <a:pPr lvl="0" algn="ctr">
              <a:spcBef>
                <a:spcPct val="20000"/>
              </a:spcBef>
            </a:pPr>
            <a:r>
              <a:rPr lang="en-US" sz="3200" dirty="0" smtClean="0">
                <a:solidFill>
                  <a:srgbClr val="091C5A"/>
                </a:solidFill>
              </a:rPr>
              <a:t>“Early devoted to Christ, her heart burned for the heathen; for them she left her kindred and her native land, and welcomed danger and sufferings.  Of excellent understanding, rich in accomplishments and virtues, she was the delight of her friends, a crown to her husband, and an ornament to the missionary cause.  Her short life was bright, her death full of glory.  Her name lives, and in all Christian lands is pleading with irresistible eloquence for the heathen.  This humble monument to her memory is erected by the American Board of Commissioners for Foreign Missions.”</a:t>
            </a:r>
          </a:p>
          <a:p>
            <a:pPr lvl="0" algn="r">
              <a:spcBef>
                <a:spcPct val="20000"/>
              </a:spcBef>
            </a:pPr>
            <a:r>
              <a:rPr lang="en-US" sz="3200" dirty="0" smtClean="0">
                <a:solidFill>
                  <a:srgbClr val="091C5A"/>
                </a:solidFill>
              </a:rPr>
              <a:t>- Monument of </a:t>
            </a:r>
            <a:r>
              <a:rPr lang="en-US" sz="3200" dirty="0" smtClean="0">
                <a:solidFill>
                  <a:srgbClr val="091C5A"/>
                </a:solidFill>
              </a:rPr>
              <a:t>Harriet </a:t>
            </a:r>
            <a:r>
              <a:rPr lang="en-US" sz="3200" dirty="0" smtClean="0">
                <a:solidFill>
                  <a:srgbClr val="091C5A"/>
                </a:solidFill>
              </a:rPr>
              <a:t>Newell</a:t>
            </a:r>
          </a:p>
        </p:txBody>
      </p:sp>
      <p:sp>
        <p:nvSpPr>
          <p:cNvPr id="3" name="Title 1"/>
          <p:cNvSpPr>
            <a:spLocks noGrp="1"/>
          </p:cNvSpPr>
          <p:nvPr>
            <p:ph type="title"/>
          </p:nvPr>
        </p:nvSpPr>
        <p:spPr>
          <a:xfrm>
            <a:off x="457200" y="329566"/>
            <a:ext cx="13716000" cy="2870834"/>
          </a:xfrm>
        </p:spPr>
        <p:txBody>
          <a:bodyPr>
            <a:noAutofit/>
          </a:bodyPr>
          <a:lstStyle/>
          <a:p>
            <a:r>
              <a:rPr lang="en-US" sz="5400" u="sng" dirty="0" smtClean="0">
                <a:solidFill>
                  <a:srgbClr val="091C5A"/>
                </a:solidFill>
                <a:latin typeface="Arial Black" pitchFamily="34" charset="0"/>
              </a:rPr>
              <a:t>VII. Such Servants Offer a Sacrifice of Praise and Thanksgiving to the Lord for All to Hear</a:t>
            </a:r>
            <a:br>
              <a:rPr lang="en-US" sz="5400" u="sng" dirty="0" smtClean="0">
                <a:solidFill>
                  <a:srgbClr val="091C5A"/>
                </a:solidFill>
                <a:latin typeface="Arial Black" pitchFamily="34" charset="0"/>
              </a:rPr>
            </a:br>
            <a:r>
              <a:rPr lang="en-US" sz="4000" dirty="0" smtClean="0">
                <a:solidFill>
                  <a:srgbClr val="091C5A"/>
                </a:solidFill>
                <a:latin typeface="Arial Black" pitchFamily="34" charset="0"/>
              </a:rPr>
              <a:t>Psalm 116:16-19</a:t>
            </a:r>
            <a:endParaRPr lang="en-US" sz="4000" dirty="0">
              <a:solidFill>
                <a:srgbClr val="091C5A"/>
              </a:solidFill>
              <a:latin typeface="Arial Black"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2798444"/>
            <a:ext cx="13167360" cy="5431156"/>
          </a:xfrm>
        </p:spPr>
        <p:txBody>
          <a:bodyPr anchor="ctr"/>
          <a:lstStyle/>
          <a:p>
            <a:pPr marL="0" indent="0" algn="ctr">
              <a:buNone/>
            </a:pPr>
            <a:r>
              <a:rPr lang="en-US" dirty="0" smtClean="0">
                <a:solidFill>
                  <a:srgbClr val="091C5A"/>
                </a:solidFill>
              </a:rPr>
              <a:t>“How condescending is God to permit hell-deserving sinners to commune with Him at His table. What on earth can equal the love of Jehovah! He treats those who are by nature His enemies, like children.”</a:t>
            </a:r>
          </a:p>
          <a:p>
            <a:pPr marL="0" indent="0" algn="r">
              <a:buNone/>
            </a:pPr>
            <a:r>
              <a:rPr lang="en-US" dirty="0" smtClean="0">
                <a:solidFill>
                  <a:srgbClr val="091C5A"/>
                </a:solidFill>
              </a:rPr>
              <a:t>- Harriet Newell</a:t>
            </a:r>
          </a:p>
        </p:txBody>
      </p:sp>
      <p:sp>
        <p:nvSpPr>
          <p:cNvPr id="7" name="Title 1"/>
          <p:cNvSpPr>
            <a:spLocks noGrp="1"/>
          </p:cNvSpPr>
          <p:nvPr>
            <p:ph type="title"/>
          </p:nvPr>
        </p:nvSpPr>
        <p:spPr>
          <a:xfrm>
            <a:off x="457200" y="329566"/>
            <a:ext cx="13716000" cy="2870834"/>
          </a:xfrm>
        </p:spPr>
        <p:txBody>
          <a:bodyPr>
            <a:noAutofit/>
          </a:bodyPr>
          <a:lstStyle/>
          <a:p>
            <a:r>
              <a:rPr lang="en-US" sz="5400" u="sng" dirty="0" smtClean="0">
                <a:solidFill>
                  <a:srgbClr val="091C5A"/>
                </a:solidFill>
                <a:latin typeface="Arial Black" pitchFamily="34" charset="0"/>
              </a:rPr>
              <a:t>I. Such Servants Have a Passionate Love for the Lord</a:t>
            </a:r>
            <a:br>
              <a:rPr lang="en-US" sz="5400" u="sng" dirty="0" smtClean="0">
                <a:solidFill>
                  <a:srgbClr val="091C5A"/>
                </a:solidFill>
                <a:latin typeface="Arial Black" pitchFamily="34" charset="0"/>
              </a:rPr>
            </a:br>
            <a:r>
              <a:rPr lang="en-US" sz="4000" dirty="0" smtClean="0">
                <a:solidFill>
                  <a:srgbClr val="091C5A"/>
                </a:solidFill>
                <a:latin typeface="Arial Black" pitchFamily="34" charset="0"/>
              </a:rPr>
              <a:t>Psalm 116:1</a:t>
            </a:r>
            <a:endParaRPr lang="en-US" sz="5400" dirty="0">
              <a:solidFill>
                <a:srgbClr val="091C5A"/>
              </a:solidFill>
              <a:latin typeface="Arial Black"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9566"/>
            <a:ext cx="13716000" cy="2870834"/>
          </a:xfrm>
        </p:spPr>
        <p:txBody>
          <a:bodyPr>
            <a:noAutofit/>
          </a:bodyPr>
          <a:lstStyle/>
          <a:p>
            <a:r>
              <a:rPr lang="en-US" sz="5400" u="sng" dirty="0" smtClean="0">
                <a:solidFill>
                  <a:srgbClr val="091C5A"/>
                </a:solidFill>
                <a:latin typeface="Arial Black" pitchFamily="34" charset="0"/>
              </a:rPr>
              <a:t>II. Such Servants Continually Call on the Lord for Help</a:t>
            </a:r>
            <a:br>
              <a:rPr lang="en-US" sz="5400" u="sng" dirty="0" smtClean="0">
                <a:solidFill>
                  <a:srgbClr val="091C5A"/>
                </a:solidFill>
                <a:latin typeface="Arial Black" pitchFamily="34" charset="0"/>
              </a:rPr>
            </a:br>
            <a:r>
              <a:rPr lang="en-US" sz="4000" dirty="0" smtClean="0">
                <a:solidFill>
                  <a:srgbClr val="091C5A"/>
                </a:solidFill>
                <a:latin typeface="Arial Black" pitchFamily="34" charset="0"/>
              </a:rPr>
              <a:t>Psalm 16:2-4</a:t>
            </a:r>
            <a:endParaRPr lang="en-US" sz="4000" dirty="0">
              <a:solidFill>
                <a:srgbClr val="091C5A"/>
              </a:solidFill>
              <a:latin typeface="Arial Black"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9566"/>
            <a:ext cx="13716000" cy="2870834"/>
          </a:xfrm>
        </p:spPr>
        <p:txBody>
          <a:bodyPr>
            <a:noAutofit/>
          </a:bodyPr>
          <a:lstStyle/>
          <a:p>
            <a:r>
              <a:rPr lang="en-US" sz="5400" u="sng" dirty="0" smtClean="0">
                <a:solidFill>
                  <a:srgbClr val="091C5A"/>
                </a:solidFill>
                <a:latin typeface="Arial Black" pitchFamily="34" charset="0"/>
              </a:rPr>
              <a:t>II. Such Servants Continually Call on the Lord for Help</a:t>
            </a:r>
            <a:br>
              <a:rPr lang="en-US" sz="5400" u="sng" dirty="0" smtClean="0">
                <a:solidFill>
                  <a:srgbClr val="091C5A"/>
                </a:solidFill>
                <a:latin typeface="Arial Black" pitchFamily="34" charset="0"/>
              </a:rPr>
            </a:br>
            <a:r>
              <a:rPr lang="en-US" sz="4000" dirty="0" smtClean="0">
                <a:solidFill>
                  <a:srgbClr val="091C5A"/>
                </a:solidFill>
                <a:latin typeface="Arial Black" pitchFamily="34" charset="0"/>
              </a:rPr>
              <a:t>Psalm 16:2-4</a:t>
            </a:r>
            <a:endParaRPr lang="en-US" sz="4000" dirty="0">
              <a:solidFill>
                <a:srgbClr val="091C5A"/>
              </a:solidFill>
              <a:latin typeface="Arial Black" pitchFamily="34" charset="0"/>
            </a:endParaRPr>
          </a:p>
        </p:txBody>
      </p:sp>
      <p:sp>
        <p:nvSpPr>
          <p:cNvPr id="3" name="Content Placeholder 2"/>
          <p:cNvSpPr txBox="1">
            <a:spLocks/>
          </p:cNvSpPr>
          <p:nvPr/>
        </p:nvSpPr>
        <p:spPr>
          <a:xfrm>
            <a:off x="731520" y="2798444"/>
            <a:ext cx="13167360" cy="5431156"/>
          </a:xfrm>
          <a:prstGeom prst="rect">
            <a:avLst/>
          </a:prstGeom>
        </p:spPr>
        <p:txBody>
          <a:bodyPr anchor="ctr"/>
          <a:lstStyle/>
          <a:p>
            <a:pPr lvl="0" algn="ctr">
              <a:spcBef>
                <a:spcPct val="20000"/>
              </a:spcBef>
            </a:pPr>
            <a:r>
              <a:rPr kumimoji="0" lang="en-US" sz="3600" b="0" i="0" u="none" strike="noStrike" kern="1200" cap="none" spc="0" normalizeH="0" baseline="0" noProof="0" dirty="0" smtClean="0">
                <a:ln>
                  <a:noFill/>
                </a:ln>
                <a:solidFill>
                  <a:srgbClr val="091C5A"/>
                </a:solidFill>
                <a:effectLst/>
                <a:uLnTx/>
                <a:uFillTx/>
                <a:latin typeface="+mn-lt"/>
                <a:ea typeface="+mn-ea"/>
                <a:cs typeface="+mn-cs"/>
              </a:rPr>
              <a:t>“</a:t>
            </a:r>
            <a:r>
              <a:rPr lang="en-US" sz="3600" dirty="0" smtClean="0">
                <a:solidFill>
                  <a:srgbClr val="091C5A"/>
                </a:solidFill>
              </a:rPr>
              <a:t>But I fall infinitely short of the honor due to His glorious name. When, oh when, shall I arrive at the destined port of rest and with blood-washed millions who praise the Lamb of God for His redeeming love? Hasten, blessed Immanuel, that glorious period when all They exiled children shall arrive at their eternal home and celebrate Thy praises when time and nature fail. O for a tongue to sound aloud the honors and glories of the dear, matchless </a:t>
            </a:r>
            <a:r>
              <a:rPr lang="en-US" sz="3600" dirty="0" err="1" smtClean="0">
                <a:solidFill>
                  <a:srgbClr val="091C5A"/>
                </a:solidFill>
              </a:rPr>
              <a:t>Saviour</a:t>
            </a:r>
            <a:r>
              <a:rPr lang="en-US" sz="3600" dirty="0" smtClean="0">
                <a:solidFill>
                  <a:srgbClr val="091C5A"/>
                </a:solidFill>
              </a:rPr>
              <a:t>!”</a:t>
            </a:r>
          </a:p>
          <a:p>
            <a:pPr lvl="0" algn="r">
              <a:spcBef>
                <a:spcPct val="20000"/>
              </a:spcBef>
            </a:pPr>
            <a:r>
              <a:rPr lang="en-US" sz="3600" dirty="0" smtClean="0">
                <a:solidFill>
                  <a:srgbClr val="091C5A"/>
                </a:solidFill>
              </a:rPr>
              <a:t>- </a:t>
            </a:r>
            <a:r>
              <a:rPr lang="en-US" sz="3600" dirty="0" smtClean="0">
                <a:solidFill>
                  <a:srgbClr val="091C5A"/>
                </a:solidFill>
              </a:rPr>
              <a:t>Harriet </a:t>
            </a:r>
            <a:r>
              <a:rPr lang="en-US" sz="3600" dirty="0" smtClean="0">
                <a:solidFill>
                  <a:srgbClr val="091C5A"/>
                </a:solidFill>
              </a:rPr>
              <a:t>Newell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9566"/>
            <a:ext cx="13716000" cy="2870834"/>
          </a:xfrm>
        </p:spPr>
        <p:txBody>
          <a:bodyPr>
            <a:noAutofit/>
          </a:bodyPr>
          <a:lstStyle/>
          <a:p>
            <a:r>
              <a:rPr lang="en-US" sz="5400" u="sng" dirty="0" smtClean="0">
                <a:solidFill>
                  <a:srgbClr val="091C5A"/>
                </a:solidFill>
                <a:latin typeface="Arial Black" pitchFamily="34" charset="0"/>
              </a:rPr>
              <a:t>III. Such Servants Know the Character of the Lord They Serve</a:t>
            </a:r>
            <a:br>
              <a:rPr lang="en-US" sz="5400" u="sng" dirty="0" smtClean="0">
                <a:solidFill>
                  <a:srgbClr val="091C5A"/>
                </a:solidFill>
                <a:latin typeface="Arial Black" pitchFamily="34" charset="0"/>
              </a:rPr>
            </a:br>
            <a:r>
              <a:rPr lang="en-US" sz="4000" dirty="0" smtClean="0">
                <a:solidFill>
                  <a:srgbClr val="091C5A"/>
                </a:solidFill>
                <a:latin typeface="Arial Black" pitchFamily="34" charset="0"/>
              </a:rPr>
              <a:t>Psalm 116:5-7</a:t>
            </a:r>
            <a:endParaRPr lang="en-US" sz="4000" dirty="0">
              <a:solidFill>
                <a:srgbClr val="091C5A"/>
              </a:solidFill>
              <a:latin typeface="Arial Black"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9566"/>
            <a:ext cx="13716000" cy="2870834"/>
          </a:xfrm>
        </p:spPr>
        <p:txBody>
          <a:bodyPr>
            <a:noAutofit/>
          </a:bodyPr>
          <a:lstStyle/>
          <a:p>
            <a:r>
              <a:rPr lang="en-US" sz="5400" u="sng" dirty="0" smtClean="0">
                <a:solidFill>
                  <a:srgbClr val="091C5A"/>
                </a:solidFill>
                <a:latin typeface="Arial Black" pitchFamily="34" charset="0"/>
              </a:rPr>
              <a:t>IV. Such Servants Trust in the Lord Even in Terrible Suffering</a:t>
            </a:r>
            <a:br>
              <a:rPr lang="en-US" sz="5400" u="sng" dirty="0" smtClean="0">
                <a:solidFill>
                  <a:srgbClr val="091C5A"/>
                </a:solidFill>
                <a:latin typeface="Arial Black" pitchFamily="34" charset="0"/>
              </a:rPr>
            </a:br>
            <a:r>
              <a:rPr lang="en-US" sz="4000" dirty="0" smtClean="0">
                <a:solidFill>
                  <a:srgbClr val="091C5A"/>
                </a:solidFill>
                <a:latin typeface="Arial Black" pitchFamily="34" charset="0"/>
              </a:rPr>
              <a:t>Psalm 116:8-11</a:t>
            </a:r>
            <a:endParaRPr lang="en-US" sz="4000" dirty="0">
              <a:solidFill>
                <a:srgbClr val="091C5A"/>
              </a:solidFill>
              <a:latin typeface="Arial Black"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9566"/>
            <a:ext cx="13716000" cy="2870834"/>
          </a:xfrm>
        </p:spPr>
        <p:txBody>
          <a:bodyPr>
            <a:noAutofit/>
          </a:bodyPr>
          <a:lstStyle/>
          <a:p>
            <a:r>
              <a:rPr lang="en-US" sz="5400" u="sng" dirty="0" smtClean="0">
                <a:solidFill>
                  <a:srgbClr val="091C5A"/>
                </a:solidFill>
                <a:latin typeface="Arial Black" pitchFamily="34" charset="0"/>
              </a:rPr>
              <a:t>IV. Such Servants Trust in the Lord Even in Terrible Suffering</a:t>
            </a:r>
            <a:br>
              <a:rPr lang="en-US" sz="5400" u="sng" dirty="0" smtClean="0">
                <a:solidFill>
                  <a:srgbClr val="091C5A"/>
                </a:solidFill>
                <a:latin typeface="Arial Black" pitchFamily="34" charset="0"/>
              </a:rPr>
            </a:br>
            <a:r>
              <a:rPr lang="en-US" sz="4000" dirty="0" smtClean="0">
                <a:solidFill>
                  <a:srgbClr val="091C5A"/>
                </a:solidFill>
                <a:latin typeface="Arial Black" pitchFamily="34" charset="0"/>
              </a:rPr>
              <a:t>Psalm 116:8-11</a:t>
            </a:r>
            <a:endParaRPr lang="en-US" sz="4000" dirty="0">
              <a:solidFill>
                <a:srgbClr val="091C5A"/>
              </a:solidFill>
              <a:latin typeface="Arial Black" pitchFamily="34" charset="0"/>
            </a:endParaRPr>
          </a:p>
        </p:txBody>
      </p:sp>
      <p:sp>
        <p:nvSpPr>
          <p:cNvPr id="3" name="Content Placeholder 2"/>
          <p:cNvSpPr txBox="1">
            <a:spLocks/>
          </p:cNvSpPr>
          <p:nvPr/>
        </p:nvSpPr>
        <p:spPr>
          <a:xfrm>
            <a:off x="731520" y="2798444"/>
            <a:ext cx="13167360" cy="5431156"/>
          </a:xfrm>
          <a:prstGeom prst="rect">
            <a:avLst/>
          </a:prstGeom>
        </p:spPr>
        <p:txBody>
          <a:bodyPr anchor="ctr"/>
          <a:lstStyle/>
          <a:p>
            <a:r>
              <a:rPr lang="en-US" sz="3200" dirty="0" smtClean="0">
                <a:solidFill>
                  <a:srgbClr val="091C5A"/>
                </a:solidFill>
              </a:rPr>
              <a:t>“To My Mother,</a:t>
            </a:r>
          </a:p>
          <a:p>
            <a:r>
              <a:rPr lang="en-US" sz="3200" dirty="0" smtClean="0">
                <a:solidFill>
                  <a:srgbClr val="091C5A"/>
                </a:solidFill>
              </a:rPr>
              <a:t> </a:t>
            </a:r>
          </a:p>
          <a:p>
            <a:r>
              <a:rPr lang="en-US" sz="3200" dirty="0" smtClean="0">
                <a:solidFill>
                  <a:srgbClr val="091C5A"/>
                </a:solidFill>
              </a:rPr>
              <a:t>Port Louis, Isle of France, Nov. 3, 1812. My ever dear Mother, since I wrote you last, I have been called by God to rejoice and weep, for afflictions and mercies have both alternately fallen to my lot. I address you now from a bed of great weakness—perhaps for the last time. Yes, my dear Mama, I feel this mud-walled cottage shake, and expect ere long to become an inhabitant of the world of spirits. Eternity, I feel, is just at hand, But let me give you some account of God’s dealings with me, which I shall do at intervals, as strength will admit...</a:t>
            </a:r>
            <a:endParaRPr kumimoji="0" lang="en-US" sz="3200" b="0" i="0" u="none" strike="noStrike" kern="1200" cap="none" spc="0" normalizeH="0" baseline="0" noProof="0" dirty="0">
              <a:ln>
                <a:noFill/>
              </a:ln>
              <a:solidFill>
                <a:srgbClr val="091C5A"/>
              </a:solidFill>
              <a:effectLst/>
              <a:uLnTx/>
              <a:uFillTx/>
              <a:latin typeface="Arial Black" pitchFamily="34" charset="0"/>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9566"/>
            <a:ext cx="13716000" cy="2870834"/>
          </a:xfrm>
        </p:spPr>
        <p:txBody>
          <a:bodyPr>
            <a:noAutofit/>
          </a:bodyPr>
          <a:lstStyle/>
          <a:p>
            <a:r>
              <a:rPr lang="en-US" sz="5400" u="sng" dirty="0" smtClean="0">
                <a:solidFill>
                  <a:srgbClr val="091C5A"/>
                </a:solidFill>
                <a:latin typeface="Arial Black" pitchFamily="34" charset="0"/>
              </a:rPr>
              <a:t>IV. Such Servants Trust in the Lord Even in Terrible Suffering</a:t>
            </a:r>
            <a:br>
              <a:rPr lang="en-US" sz="5400" u="sng" dirty="0" smtClean="0">
                <a:solidFill>
                  <a:srgbClr val="091C5A"/>
                </a:solidFill>
                <a:latin typeface="Arial Black" pitchFamily="34" charset="0"/>
              </a:rPr>
            </a:br>
            <a:r>
              <a:rPr lang="en-US" sz="4000" dirty="0" smtClean="0">
                <a:solidFill>
                  <a:srgbClr val="091C5A"/>
                </a:solidFill>
                <a:latin typeface="Arial Black" pitchFamily="34" charset="0"/>
              </a:rPr>
              <a:t>Psalm 116:8-11</a:t>
            </a:r>
            <a:endParaRPr lang="en-US" sz="4000" dirty="0">
              <a:solidFill>
                <a:srgbClr val="091C5A"/>
              </a:solidFill>
              <a:latin typeface="Arial Black" pitchFamily="34" charset="0"/>
            </a:endParaRPr>
          </a:p>
        </p:txBody>
      </p:sp>
      <p:sp>
        <p:nvSpPr>
          <p:cNvPr id="3" name="Content Placeholder 2"/>
          <p:cNvSpPr txBox="1">
            <a:spLocks/>
          </p:cNvSpPr>
          <p:nvPr/>
        </p:nvSpPr>
        <p:spPr>
          <a:xfrm>
            <a:off x="731520" y="2798444"/>
            <a:ext cx="13167360" cy="5431156"/>
          </a:xfrm>
          <a:prstGeom prst="rect">
            <a:avLst/>
          </a:prstGeom>
        </p:spPr>
        <p:txBody>
          <a:bodyPr anchor="ctr"/>
          <a:lstStyle/>
          <a:p>
            <a:pPr lvl="0">
              <a:spcBef>
                <a:spcPct val="20000"/>
              </a:spcBef>
            </a:pPr>
            <a:r>
              <a:rPr lang="en-US" sz="3200" dirty="0" smtClean="0">
                <a:solidFill>
                  <a:srgbClr val="091C5A"/>
                </a:solidFill>
              </a:rPr>
              <a:t>…On the cabin floor, with no other attendant but my dear husband, we could weep for joy and call ourselves the happiest of the happy. But alas! On the evening of the 5</a:t>
            </a:r>
            <a:r>
              <a:rPr lang="en-US" sz="3200" baseline="30000" dirty="0" smtClean="0">
                <a:solidFill>
                  <a:srgbClr val="091C5A"/>
                </a:solidFill>
              </a:rPr>
              <a:t>th</a:t>
            </a:r>
            <a:r>
              <a:rPr lang="en-US" sz="3200" dirty="0" smtClean="0">
                <a:solidFill>
                  <a:srgbClr val="091C5A"/>
                </a:solidFill>
              </a:rPr>
              <a:t> day, the dear object of our love was snatched from us by death, and on the day following committed to its watery grave. Heart-rending stroke to a parental heart! Mine almost bled with deep anguish.”</a:t>
            </a:r>
          </a:p>
          <a:p>
            <a:pPr lvl="0" algn="r">
              <a:spcBef>
                <a:spcPct val="20000"/>
              </a:spcBef>
            </a:pPr>
            <a:r>
              <a:rPr lang="en-US" sz="3200" dirty="0" smtClean="0">
                <a:solidFill>
                  <a:srgbClr val="091C5A"/>
                </a:solidFill>
              </a:rPr>
              <a:t>- </a:t>
            </a:r>
            <a:r>
              <a:rPr lang="en-US" sz="3200" dirty="0" smtClean="0">
                <a:solidFill>
                  <a:srgbClr val="091C5A"/>
                </a:solidFill>
              </a:rPr>
              <a:t>Harriet </a:t>
            </a:r>
            <a:r>
              <a:rPr lang="en-US" sz="3200" dirty="0" smtClean="0">
                <a:solidFill>
                  <a:srgbClr val="091C5A"/>
                </a:solidFill>
              </a:rPr>
              <a:t>Newell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540</TotalTime>
  <Words>1354</Words>
  <Application>Microsoft Office PowerPoint</Application>
  <PresentationFormat>Custom</PresentationFormat>
  <Paragraphs>51</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Precious in the Sight of the Lord is the Death of His Saints:   A Powerful Truth Revealed in the All-Too-Brief Life of Missionary Harriet Newell</vt:lpstr>
      <vt:lpstr>I. Such Servants Have a Passionate Love for the Lord Psalm 116:1</vt:lpstr>
      <vt:lpstr>I. Such Servants Have a Passionate Love for the Lord Psalm 116:1</vt:lpstr>
      <vt:lpstr>II. Such Servants Continually Call on the Lord for Help Psalm 16:2-4</vt:lpstr>
      <vt:lpstr>II. Such Servants Continually Call on the Lord for Help Psalm 16:2-4</vt:lpstr>
      <vt:lpstr>III. Such Servants Know the Character of the Lord They Serve Psalm 116:5-7</vt:lpstr>
      <vt:lpstr>IV. Such Servants Trust in the Lord Even in Terrible Suffering Psalm 116:8-11</vt:lpstr>
      <vt:lpstr>IV. Such Servants Trust in the Lord Even in Terrible Suffering Psalm 116:8-11</vt:lpstr>
      <vt:lpstr>IV. Such Servants Trust in the Lord Even in Terrible Suffering Psalm 116:8-11</vt:lpstr>
      <vt:lpstr>IV. Such Servants Trust in the Lord Even in Terrible Suffering Psalm 116:8-11</vt:lpstr>
      <vt:lpstr>V. Such Servants Keep Their Word and Serve the Lord Out of Gratitude for Their Salvation Psalm 116:12-14</vt:lpstr>
      <vt:lpstr>V. Such Servants Keep Their Word and Serve the Lord Out of Gratitude for Their Salvation Psalm 116:12-14</vt:lpstr>
      <vt:lpstr>V. Such Servants Keep Their Word and Serve the Lord Out of Gratitude for Their Salvation Psalm 116:12-14</vt:lpstr>
      <vt:lpstr>VI. Such Servants Believe in Life or Death They are Valued By the Lord Psalm 116:15</vt:lpstr>
      <vt:lpstr>VI. Such Servants Believe in Life or Death They are Valued By the Lord Psalm 116:15</vt:lpstr>
      <vt:lpstr>VI. Such Servants Believe in Life or Death They are Valued By the Lord Psalm 116:15</vt:lpstr>
      <vt:lpstr>VII. Such Servants Offer a Sacrifice of Praise and Thanksgiving to the Lord for All to Hear Psalm 116:16-19</vt:lpstr>
      <vt:lpstr>VII. Such Servants Offer a Sacrifice of Praise and Thanksgiving to the Lord for All to Hear Psalm 116:16-19</vt:lpstr>
      <vt:lpstr>VII. Such Servants Offer a Sacrifice of Praise and Thanksgiving to the Lord for All to Hear Psalm 116:16-19</vt:lpstr>
      <vt:lpstr>VII. Such Servants Offer a Sacrifice of Praise and Thanksgiving to the Lord for All to Hear Psalm 116:16-19</vt:lpstr>
      <vt:lpstr>VII. Such Servants Offer a Sacrifice of Praise and Thanksgiving to the Lord for All to Hear Psalm 116:16-19</vt:lpstr>
      <vt:lpstr>VII. Such Servants Offer a Sacrifice of Praise and Thanksgiving to the Lord for All to Hear Psalm 116:16-19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Student Orientation</dc:title>
  <dc:creator>binkley</dc:creator>
  <cp:lastModifiedBy>Shane Shaddix</cp:lastModifiedBy>
  <cp:revision>58</cp:revision>
  <dcterms:created xsi:type="dcterms:W3CDTF">2009-08-07T17:29:45Z</dcterms:created>
  <dcterms:modified xsi:type="dcterms:W3CDTF">2012-08-22T20:59:57Z</dcterms:modified>
</cp:coreProperties>
</file>