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3" r:id="rId2"/>
    <p:sldId id="284" r:id="rId3"/>
    <p:sldId id="293" r:id="rId4"/>
    <p:sldId id="294" r:id="rId5"/>
    <p:sldId id="295" r:id="rId6"/>
    <p:sldId id="285" r:id="rId7"/>
    <p:sldId id="296" r:id="rId8"/>
    <p:sldId id="297" r:id="rId9"/>
    <p:sldId id="298" r:id="rId10"/>
    <p:sldId id="299" r:id="rId11"/>
    <p:sldId id="300" r:id="rId12"/>
    <p:sldId id="301" r:id="rId13"/>
    <p:sldId id="287" r:id="rId14"/>
    <p:sldId id="302" r:id="rId15"/>
    <p:sldId id="303" r:id="rId16"/>
    <p:sldId id="304" r:id="rId17"/>
    <p:sldId id="305" r:id="rId18"/>
    <p:sldId id="288" r:id="rId19"/>
    <p:sldId id="289" r:id="rId20"/>
    <p:sldId id="290" r:id="rId21"/>
    <p:sldId id="291" r:id="rId22"/>
    <p:sldId id="292" r:id="rId23"/>
  </p:sldIdLst>
  <p:sldSz cx="14630400" cy="8229600"/>
  <p:notesSz cx="6858000" cy="9144000"/>
  <p:defaultTextStyle>
    <a:defPPr>
      <a:defRPr lang="en-US"/>
    </a:defPPr>
    <a:lvl1pPr marL="0" algn="l" defTabSz="1306220" rtl="0" eaLnBrk="1" latinLnBrk="0" hangingPunct="1">
      <a:defRPr sz="2600" kern="1200">
        <a:solidFill>
          <a:schemeClr val="tx1"/>
        </a:solidFill>
        <a:latin typeface="+mn-lt"/>
        <a:ea typeface="+mn-ea"/>
        <a:cs typeface="+mn-cs"/>
      </a:defRPr>
    </a:lvl1pPr>
    <a:lvl2pPr marL="653110" algn="l" defTabSz="1306220" rtl="0" eaLnBrk="1" latinLnBrk="0" hangingPunct="1">
      <a:defRPr sz="2600" kern="1200">
        <a:solidFill>
          <a:schemeClr val="tx1"/>
        </a:solidFill>
        <a:latin typeface="+mn-lt"/>
        <a:ea typeface="+mn-ea"/>
        <a:cs typeface="+mn-cs"/>
      </a:defRPr>
    </a:lvl2pPr>
    <a:lvl3pPr marL="1306220" algn="l" defTabSz="1306220" rtl="0" eaLnBrk="1" latinLnBrk="0" hangingPunct="1">
      <a:defRPr sz="2600" kern="1200">
        <a:solidFill>
          <a:schemeClr val="tx1"/>
        </a:solidFill>
        <a:latin typeface="+mn-lt"/>
        <a:ea typeface="+mn-ea"/>
        <a:cs typeface="+mn-cs"/>
      </a:defRPr>
    </a:lvl3pPr>
    <a:lvl4pPr marL="1959331" algn="l" defTabSz="1306220" rtl="0" eaLnBrk="1" latinLnBrk="0" hangingPunct="1">
      <a:defRPr sz="2600" kern="1200">
        <a:solidFill>
          <a:schemeClr val="tx1"/>
        </a:solidFill>
        <a:latin typeface="+mn-lt"/>
        <a:ea typeface="+mn-ea"/>
        <a:cs typeface="+mn-cs"/>
      </a:defRPr>
    </a:lvl4pPr>
    <a:lvl5pPr marL="2612441" algn="l" defTabSz="1306220" rtl="0" eaLnBrk="1" latinLnBrk="0" hangingPunct="1">
      <a:defRPr sz="2600" kern="1200">
        <a:solidFill>
          <a:schemeClr val="tx1"/>
        </a:solidFill>
        <a:latin typeface="+mn-lt"/>
        <a:ea typeface="+mn-ea"/>
        <a:cs typeface="+mn-cs"/>
      </a:defRPr>
    </a:lvl5pPr>
    <a:lvl6pPr marL="3265551" algn="l" defTabSz="1306220" rtl="0" eaLnBrk="1" latinLnBrk="0" hangingPunct="1">
      <a:defRPr sz="2600" kern="1200">
        <a:solidFill>
          <a:schemeClr val="tx1"/>
        </a:solidFill>
        <a:latin typeface="+mn-lt"/>
        <a:ea typeface="+mn-ea"/>
        <a:cs typeface="+mn-cs"/>
      </a:defRPr>
    </a:lvl6pPr>
    <a:lvl7pPr marL="3918661" algn="l" defTabSz="1306220" rtl="0" eaLnBrk="1" latinLnBrk="0" hangingPunct="1">
      <a:defRPr sz="2600" kern="1200">
        <a:solidFill>
          <a:schemeClr val="tx1"/>
        </a:solidFill>
        <a:latin typeface="+mn-lt"/>
        <a:ea typeface="+mn-ea"/>
        <a:cs typeface="+mn-cs"/>
      </a:defRPr>
    </a:lvl7pPr>
    <a:lvl8pPr marL="4571771" algn="l" defTabSz="1306220" rtl="0" eaLnBrk="1" latinLnBrk="0" hangingPunct="1">
      <a:defRPr sz="2600" kern="1200">
        <a:solidFill>
          <a:schemeClr val="tx1"/>
        </a:solidFill>
        <a:latin typeface="+mn-lt"/>
        <a:ea typeface="+mn-ea"/>
        <a:cs typeface="+mn-cs"/>
      </a:defRPr>
    </a:lvl8pPr>
    <a:lvl9pPr marL="5224882" algn="l" defTabSz="1306220" rtl="0" eaLnBrk="1" latinLnBrk="0" hangingPunct="1">
      <a:defRPr sz="26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91C5A"/>
    <a:srgbClr val="9193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742" autoAdjust="0"/>
    <p:restoredTop sz="94660"/>
  </p:normalViewPr>
  <p:slideViewPr>
    <p:cSldViewPr>
      <p:cViewPr varScale="1">
        <p:scale>
          <a:sx n="92" d="100"/>
          <a:sy n="92" d="100"/>
        </p:scale>
        <p:origin x="-672" y="-108"/>
      </p:cViewPr>
      <p:guideLst>
        <p:guide orient="horz" pos="2592"/>
        <p:guide pos="460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97280" y="2556511"/>
            <a:ext cx="12435840" cy="1764030"/>
          </a:xfrm>
        </p:spPr>
        <p:txBody>
          <a:bodyPr/>
          <a:lstStyle/>
          <a:p>
            <a:r>
              <a:rPr lang="en-US" smtClean="0"/>
              <a:t>Click to edit Master title style</a:t>
            </a:r>
            <a:endParaRPr lang="en-US"/>
          </a:p>
        </p:txBody>
      </p:sp>
      <p:sp>
        <p:nvSpPr>
          <p:cNvPr id="3" name="Subtitle 2"/>
          <p:cNvSpPr>
            <a:spLocks noGrp="1"/>
          </p:cNvSpPr>
          <p:nvPr>
            <p:ph type="subTitle" idx="1"/>
          </p:nvPr>
        </p:nvSpPr>
        <p:spPr>
          <a:xfrm>
            <a:off x="2194560" y="4663440"/>
            <a:ext cx="10241280" cy="2103120"/>
          </a:xfrm>
        </p:spPr>
        <p:txBody>
          <a:bodyPr/>
          <a:lstStyle>
            <a:lvl1pPr marL="0" indent="0" algn="ctr">
              <a:buNone/>
              <a:defRPr>
                <a:solidFill>
                  <a:schemeClr val="tx1">
                    <a:tint val="75000"/>
                  </a:schemeClr>
                </a:solidFill>
              </a:defRPr>
            </a:lvl1pPr>
            <a:lvl2pPr marL="653110" indent="0" algn="ctr">
              <a:buNone/>
              <a:defRPr>
                <a:solidFill>
                  <a:schemeClr val="tx1">
                    <a:tint val="75000"/>
                  </a:schemeClr>
                </a:solidFill>
              </a:defRPr>
            </a:lvl2pPr>
            <a:lvl3pPr marL="1306220" indent="0" algn="ctr">
              <a:buNone/>
              <a:defRPr>
                <a:solidFill>
                  <a:schemeClr val="tx1">
                    <a:tint val="75000"/>
                  </a:schemeClr>
                </a:solidFill>
              </a:defRPr>
            </a:lvl3pPr>
            <a:lvl4pPr marL="1959331" indent="0" algn="ctr">
              <a:buNone/>
              <a:defRPr>
                <a:solidFill>
                  <a:schemeClr val="tx1">
                    <a:tint val="75000"/>
                  </a:schemeClr>
                </a:solidFill>
              </a:defRPr>
            </a:lvl4pPr>
            <a:lvl5pPr marL="2612441" indent="0" algn="ctr">
              <a:buNone/>
              <a:defRPr>
                <a:solidFill>
                  <a:schemeClr val="tx1">
                    <a:tint val="75000"/>
                  </a:schemeClr>
                </a:solidFill>
              </a:defRPr>
            </a:lvl5pPr>
            <a:lvl6pPr marL="3265551" indent="0" algn="ctr">
              <a:buNone/>
              <a:defRPr>
                <a:solidFill>
                  <a:schemeClr val="tx1">
                    <a:tint val="75000"/>
                  </a:schemeClr>
                </a:solidFill>
              </a:defRPr>
            </a:lvl6pPr>
            <a:lvl7pPr marL="3918661" indent="0" algn="ctr">
              <a:buNone/>
              <a:defRPr>
                <a:solidFill>
                  <a:schemeClr val="tx1">
                    <a:tint val="75000"/>
                  </a:schemeClr>
                </a:solidFill>
              </a:defRPr>
            </a:lvl7pPr>
            <a:lvl8pPr marL="4571771" indent="0" algn="ctr">
              <a:buNone/>
              <a:defRPr>
                <a:solidFill>
                  <a:schemeClr val="tx1">
                    <a:tint val="75000"/>
                  </a:schemeClr>
                </a:solidFill>
              </a:defRPr>
            </a:lvl8pPr>
            <a:lvl9pPr marL="5224882"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A4F5C4E-A692-4352-9062-BA8777702538}" type="datetimeFigureOut">
              <a:rPr lang="en-US" smtClean="0"/>
              <a:pPr/>
              <a:t>8/16/2013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64EA45-F77A-4552-BA28-96B48B8B1FC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4F5C4E-A692-4352-9062-BA8777702538}" type="datetimeFigureOut">
              <a:rPr lang="en-US" smtClean="0"/>
              <a:pPr/>
              <a:t>8/16/2013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64EA45-F77A-4552-BA28-96B48B8B1FC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6972280" y="396240"/>
            <a:ext cx="5265421" cy="842581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70942" y="396240"/>
            <a:ext cx="15557499" cy="842581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4F5C4E-A692-4352-9062-BA8777702538}" type="datetimeFigureOut">
              <a:rPr lang="en-US" smtClean="0"/>
              <a:pPr/>
              <a:t>8/16/2013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64EA45-F77A-4552-BA28-96B48B8B1FC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4F5C4E-A692-4352-9062-BA8777702538}" type="datetimeFigureOut">
              <a:rPr lang="en-US" smtClean="0"/>
              <a:pPr/>
              <a:t>8/16/2013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64EA45-F77A-4552-BA28-96B48B8B1FC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5701" y="5288281"/>
            <a:ext cx="12435840" cy="1634490"/>
          </a:xfrm>
        </p:spPr>
        <p:txBody>
          <a:bodyPr anchor="t"/>
          <a:lstStyle>
            <a:lvl1pPr algn="l">
              <a:defRPr sz="5700" b="1" cap="all"/>
            </a:lvl1pPr>
          </a:lstStyle>
          <a:p>
            <a:r>
              <a:rPr lang="en-US" smtClean="0"/>
              <a:t>Click to edit Master title style</a:t>
            </a:r>
            <a:endParaRPr lang="en-US"/>
          </a:p>
        </p:txBody>
      </p:sp>
      <p:sp>
        <p:nvSpPr>
          <p:cNvPr id="3" name="Text Placeholder 2"/>
          <p:cNvSpPr>
            <a:spLocks noGrp="1"/>
          </p:cNvSpPr>
          <p:nvPr>
            <p:ph type="body" idx="1"/>
          </p:nvPr>
        </p:nvSpPr>
        <p:spPr>
          <a:xfrm>
            <a:off x="1155701" y="3488056"/>
            <a:ext cx="12435840" cy="1800224"/>
          </a:xfrm>
        </p:spPr>
        <p:txBody>
          <a:bodyPr anchor="b"/>
          <a:lstStyle>
            <a:lvl1pPr marL="0" indent="0">
              <a:buNone/>
              <a:defRPr sz="2900">
                <a:solidFill>
                  <a:schemeClr val="tx1">
                    <a:tint val="75000"/>
                  </a:schemeClr>
                </a:solidFill>
              </a:defRPr>
            </a:lvl1pPr>
            <a:lvl2pPr marL="653110" indent="0">
              <a:buNone/>
              <a:defRPr sz="2600">
                <a:solidFill>
                  <a:schemeClr val="tx1">
                    <a:tint val="75000"/>
                  </a:schemeClr>
                </a:solidFill>
              </a:defRPr>
            </a:lvl2pPr>
            <a:lvl3pPr marL="1306220" indent="0">
              <a:buNone/>
              <a:defRPr sz="2300">
                <a:solidFill>
                  <a:schemeClr val="tx1">
                    <a:tint val="75000"/>
                  </a:schemeClr>
                </a:solidFill>
              </a:defRPr>
            </a:lvl3pPr>
            <a:lvl4pPr marL="1959331" indent="0">
              <a:buNone/>
              <a:defRPr sz="2000">
                <a:solidFill>
                  <a:schemeClr val="tx1">
                    <a:tint val="75000"/>
                  </a:schemeClr>
                </a:solidFill>
              </a:defRPr>
            </a:lvl4pPr>
            <a:lvl5pPr marL="2612441" indent="0">
              <a:buNone/>
              <a:defRPr sz="2000">
                <a:solidFill>
                  <a:schemeClr val="tx1">
                    <a:tint val="75000"/>
                  </a:schemeClr>
                </a:solidFill>
              </a:defRPr>
            </a:lvl5pPr>
            <a:lvl6pPr marL="3265551" indent="0">
              <a:buNone/>
              <a:defRPr sz="2000">
                <a:solidFill>
                  <a:schemeClr val="tx1">
                    <a:tint val="75000"/>
                  </a:schemeClr>
                </a:solidFill>
              </a:defRPr>
            </a:lvl6pPr>
            <a:lvl7pPr marL="3918661" indent="0">
              <a:buNone/>
              <a:defRPr sz="2000">
                <a:solidFill>
                  <a:schemeClr val="tx1">
                    <a:tint val="75000"/>
                  </a:schemeClr>
                </a:solidFill>
              </a:defRPr>
            </a:lvl7pPr>
            <a:lvl8pPr marL="4571771" indent="0">
              <a:buNone/>
              <a:defRPr sz="2000">
                <a:solidFill>
                  <a:schemeClr val="tx1">
                    <a:tint val="75000"/>
                  </a:schemeClr>
                </a:solidFill>
              </a:defRPr>
            </a:lvl8pPr>
            <a:lvl9pPr marL="5224882" indent="0">
              <a:buNone/>
              <a:defRPr sz="20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A4F5C4E-A692-4352-9062-BA8777702538}" type="datetimeFigureOut">
              <a:rPr lang="en-US" smtClean="0"/>
              <a:pPr/>
              <a:t>8/16/2013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64EA45-F77A-4552-BA28-96B48B8B1FC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70941" y="2305050"/>
            <a:ext cx="10411459" cy="6517006"/>
          </a:xfrm>
        </p:spPr>
        <p:txBody>
          <a:bodyPr/>
          <a:lstStyle>
            <a:lvl1pPr>
              <a:defRPr sz="4000"/>
            </a:lvl1pPr>
            <a:lvl2pPr>
              <a:defRPr sz="3400"/>
            </a:lvl2pPr>
            <a:lvl3pPr>
              <a:defRPr sz="29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1826241" y="2305050"/>
            <a:ext cx="10411461" cy="6517006"/>
          </a:xfrm>
        </p:spPr>
        <p:txBody>
          <a:bodyPr/>
          <a:lstStyle>
            <a:lvl1pPr>
              <a:defRPr sz="4000"/>
            </a:lvl1pPr>
            <a:lvl2pPr>
              <a:defRPr sz="3400"/>
            </a:lvl2pPr>
            <a:lvl3pPr>
              <a:defRPr sz="29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A4F5C4E-A692-4352-9062-BA8777702538}" type="datetimeFigureOut">
              <a:rPr lang="en-US" smtClean="0"/>
              <a:pPr/>
              <a:t>8/16/2013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64EA45-F77A-4552-BA28-96B48B8B1FC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31520" y="329566"/>
            <a:ext cx="13167360" cy="1371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731520" y="1842136"/>
            <a:ext cx="6464301" cy="767714"/>
          </a:xfrm>
        </p:spPr>
        <p:txBody>
          <a:bodyPr anchor="b"/>
          <a:lstStyle>
            <a:lvl1pPr marL="0" indent="0">
              <a:buNone/>
              <a:defRPr sz="3400" b="1"/>
            </a:lvl1pPr>
            <a:lvl2pPr marL="653110" indent="0">
              <a:buNone/>
              <a:defRPr sz="2900" b="1"/>
            </a:lvl2pPr>
            <a:lvl3pPr marL="1306220" indent="0">
              <a:buNone/>
              <a:defRPr sz="2600" b="1"/>
            </a:lvl3pPr>
            <a:lvl4pPr marL="1959331" indent="0">
              <a:buNone/>
              <a:defRPr sz="2300" b="1"/>
            </a:lvl4pPr>
            <a:lvl5pPr marL="2612441" indent="0">
              <a:buNone/>
              <a:defRPr sz="2300" b="1"/>
            </a:lvl5pPr>
            <a:lvl6pPr marL="3265551" indent="0">
              <a:buNone/>
              <a:defRPr sz="2300" b="1"/>
            </a:lvl6pPr>
            <a:lvl7pPr marL="3918661" indent="0">
              <a:buNone/>
              <a:defRPr sz="2300" b="1"/>
            </a:lvl7pPr>
            <a:lvl8pPr marL="4571771" indent="0">
              <a:buNone/>
              <a:defRPr sz="2300" b="1"/>
            </a:lvl8pPr>
            <a:lvl9pPr marL="5224882" indent="0">
              <a:buNone/>
              <a:defRPr sz="2300" b="1"/>
            </a:lvl9pPr>
          </a:lstStyle>
          <a:p>
            <a:pPr lvl="0"/>
            <a:r>
              <a:rPr lang="en-US" smtClean="0"/>
              <a:t>Click to edit Master text styles</a:t>
            </a:r>
          </a:p>
        </p:txBody>
      </p:sp>
      <p:sp>
        <p:nvSpPr>
          <p:cNvPr id="4" name="Content Placeholder 3"/>
          <p:cNvSpPr>
            <a:spLocks noGrp="1"/>
          </p:cNvSpPr>
          <p:nvPr>
            <p:ph sz="half" idx="2"/>
          </p:nvPr>
        </p:nvSpPr>
        <p:spPr>
          <a:xfrm>
            <a:off x="731520" y="2609850"/>
            <a:ext cx="6464301" cy="4741546"/>
          </a:xfrm>
        </p:spPr>
        <p:txBody>
          <a:bodyPr/>
          <a:lstStyle>
            <a:lvl1pPr>
              <a:defRPr sz="3400"/>
            </a:lvl1pPr>
            <a:lvl2pPr>
              <a:defRPr sz="29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7432041" y="1842136"/>
            <a:ext cx="6466840" cy="767714"/>
          </a:xfrm>
        </p:spPr>
        <p:txBody>
          <a:bodyPr anchor="b"/>
          <a:lstStyle>
            <a:lvl1pPr marL="0" indent="0">
              <a:buNone/>
              <a:defRPr sz="3400" b="1"/>
            </a:lvl1pPr>
            <a:lvl2pPr marL="653110" indent="0">
              <a:buNone/>
              <a:defRPr sz="2900" b="1"/>
            </a:lvl2pPr>
            <a:lvl3pPr marL="1306220" indent="0">
              <a:buNone/>
              <a:defRPr sz="2600" b="1"/>
            </a:lvl3pPr>
            <a:lvl4pPr marL="1959331" indent="0">
              <a:buNone/>
              <a:defRPr sz="2300" b="1"/>
            </a:lvl4pPr>
            <a:lvl5pPr marL="2612441" indent="0">
              <a:buNone/>
              <a:defRPr sz="2300" b="1"/>
            </a:lvl5pPr>
            <a:lvl6pPr marL="3265551" indent="0">
              <a:buNone/>
              <a:defRPr sz="2300" b="1"/>
            </a:lvl6pPr>
            <a:lvl7pPr marL="3918661" indent="0">
              <a:buNone/>
              <a:defRPr sz="2300" b="1"/>
            </a:lvl7pPr>
            <a:lvl8pPr marL="4571771" indent="0">
              <a:buNone/>
              <a:defRPr sz="2300" b="1"/>
            </a:lvl8pPr>
            <a:lvl9pPr marL="5224882" indent="0">
              <a:buNone/>
              <a:defRPr sz="2300" b="1"/>
            </a:lvl9pPr>
          </a:lstStyle>
          <a:p>
            <a:pPr lvl="0"/>
            <a:r>
              <a:rPr lang="en-US" smtClean="0"/>
              <a:t>Click to edit Master text styles</a:t>
            </a:r>
          </a:p>
        </p:txBody>
      </p:sp>
      <p:sp>
        <p:nvSpPr>
          <p:cNvPr id="6" name="Content Placeholder 5"/>
          <p:cNvSpPr>
            <a:spLocks noGrp="1"/>
          </p:cNvSpPr>
          <p:nvPr>
            <p:ph sz="quarter" idx="4"/>
          </p:nvPr>
        </p:nvSpPr>
        <p:spPr>
          <a:xfrm>
            <a:off x="7432041" y="2609850"/>
            <a:ext cx="6466840" cy="4741546"/>
          </a:xfrm>
        </p:spPr>
        <p:txBody>
          <a:bodyPr/>
          <a:lstStyle>
            <a:lvl1pPr>
              <a:defRPr sz="3400"/>
            </a:lvl1pPr>
            <a:lvl2pPr>
              <a:defRPr sz="29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A4F5C4E-A692-4352-9062-BA8777702538}" type="datetimeFigureOut">
              <a:rPr lang="en-US" smtClean="0"/>
              <a:pPr/>
              <a:t>8/16/2013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764EA45-F77A-4552-BA28-96B48B8B1FC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A4F5C4E-A692-4352-9062-BA8777702538}" type="datetimeFigureOut">
              <a:rPr lang="en-US" smtClean="0"/>
              <a:pPr/>
              <a:t>8/16/2013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764EA45-F77A-4552-BA28-96B48B8B1FC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4F5C4E-A692-4352-9062-BA8777702538}" type="datetimeFigureOut">
              <a:rPr lang="en-US" smtClean="0"/>
              <a:pPr/>
              <a:t>8/16/2013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764EA45-F77A-4552-BA28-96B48B8B1FC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31521" y="327660"/>
            <a:ext cx="4813301" cy="1394460"/>
          </a:xfrm>
        </p:spPr>
        <p:txBody>
          <a:bodyPr anchor="b"/>
          <a:lstStyle>
            <a:lvl1pPr algn="l">
              <a:defRPr sz="2900" b="1"/>
            </a:lvl1pPr>
          </a:lstStyle>
          <a:p>
            <a:r>
              <a:rPr lang="en-US" smtClean="0"/>
              <a:t>Click to edit Master title style</a:t>
            </a:r>
            <a:endParaRPr lang="en-US"/>
          </a:p>
        </p:txBody>
      </p:sp>
      <p:sp>
        <p:nvSpPr>
          <p:cNvPr id="3" name="Content Placeholder 2"/>
          <p:cNvSpPr>
            <a:spLocks noGrp="1"/>
          </p:cNvSpPr>
          <p:nvPr>
            <p:ph idx="1"/>
          </p:nvPr>
        </p:nvSpPr>
        <p:spPr>
          <a:xfrm>
            <a:off x="5720080" y="327660"/>
            <a:ext cx="8178800" cy="7023736"/>
          </a:xfrm>
        </p:spPr>
        <p:txBody>
          <a:bodyPr/>
          <a:lstStyle>
            <a:lvl1pPr>
              <a:defRPr sz="4600"/>
            </a:lvl1pPr>
            <a:lvl2pPr>
              <a:defRPr sz="4000"/>
            </a:lvl2pPr>
            <a:lvl3pPr>
              <a:defRPr sz="3400"/>
            </a:lvl3pPr>
            <a:lvl4pPr>
              <a:defRPr sz="2900"/>
            </a:lvl4pPr>
            <a:lvl5pPr>
              <a:defRPr sz="2900"/>
            </a:lvl5pPr>
            <a:lvl6pPr>
              <a:defRPr sz="2900"/>
            </a:lvl6pPr>
            <a:lvl7pPr>
              <a:defRPr sz="2900"/>
            </a:lvl7pPr>
            <a:lvl8pPr>
              <a:defRPr sz="2900"/>
            </a:lvl8pPr>
            <a:lvl9pPr>
              <a:defRPr sz="2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31521" y="1722120"/>
            <a:ext cx="4813301" cy="5629276"/>
          </a:xfrm>
        </p:spPr>
        <p:txBody>
          <a:bodyPr/>
          <a:lstStyle>
            <a:lvl1pPr marL="0" indent="0">
              <a:buNone/>
              <a:defRPr sz="2000"/>
            </a:lvl1pPr>
            <a:lvl2pPr marL="653110" indent="0">
              <a:buNone/>
              <a:defRPr sz="1700"/>
            </a:lvl2pPr>
            <a:lvl3pPr marL="1306220" indent="0">
              <a:buNone/>
              <a:defRPr sz="1400"/>
            </a:lvl3pPr>
            <a:lvl4pPr marL="1959331" indent="0">
              <a:buNone/>
              <a:defRPr sz="1300"/>
            </a:lvl4pPr>
            <a:lvl5pPr marL="2612441" indent="0">
              <a:buNone/>
              <a:defRPr sz="1300"/>
            </a:lvl5pPr>
            <a:lvl6pPr marL="3265551" indent="0">
              <a:buNone/>
              <a:defRPr sz="1300"/>
            </a:lvl6pPr>
            <a:lvl7pPr marL="3918661" indent="0">
              <a:buNone/>
              <a:defRPr sz="1300"/>
            </a:lvl7pPr>
            <a:lvl8pPr marL="4571771" indent="0">
              <a:buNone/>
              <a:defRPr sz="1300"/>
            </a:lvl8pPr>
            <a:lvl9pPr marL="5224882" indent="0">
              <a:buNone/>
              <a:defRPr sz="13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4F5C4E-A692-4352-9062-BA8777702538}" type="datetimeFigureOut">
              <a:rPr lang="en-US" smtClean="0"/>
              <a:pPr/>
              <a:t>8/16/2013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64EA45-F77A-4552-BA28-96B48B8B1FC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67661" y="5760720"/>
            <a:ext cx="8778240" cy="680086"/>
          </a:xfrm>
        </p:spPr>
        <p:txBody>
          <a:bodyPr anchor="b"/>
          <a:lstStyle>
            <a:lvl1pPr algn="l">
              <a:defRPr sz="2900" b="1"/>
            </a:lvl1pPr>
          </a:lstStyle>
          <a:p>
            <a:r>
              <a:rPr lang="en-US" smtClean="0"/>
              <a:t>Click to edit Master title style</a:t>
            </a:r>
            <a:endParaRPr lang="en-US"/>
          </a:p>
        </p:txBody>
      </p:sp>
      <p:sp>
        <p:nvSpPr>
          <p:cNvPr id="3" name="Picture Placeholder 2"/>
          <p:cNvSpPr>
            <a:spLocks noGrp="1"/>
          </p:cNvSpPr>
          <p:nvPr>
            <p:ph type="pic" idx="1"/>
          </p:nvPr>
        </p:nvSpPr>
        <p:spPr>
          <a:xfrm>
            <a:off x="2867661" y="735330"/>
            <a:ext cx="8778240" cy="4937760"/>
          </a:xfrm>
        </p:spPr>
        <p:txBody>
          <a:bodyPr/>
          <a:lstStyle>
            <a:lvl1pPr marL="0" indent="0">
              <a:buNone/>
              <a:defRPr sz="4600"/>
            </a:lvl1pPr>
            <a:lvl2pPr marL="653110" indent="0">
              <a:buNone/>
              <a:defRPr sz="4000"/>
            </a:lvl2pPr>
            <a:lvl3pPr marL="1306220" indent="0">
              <a:buNone/>
              <a:defRPr sz="3400"/>
            </a:lvl3pPr>
            <a:lvl4pPr marL="1959331" indent="0">
              <a:buNone/>
              <a:defRPr sz="2900"/>
            </a:lvl4pPr>
            <a:lvl5pPr marL="2612441" indent="0">
              <a:buNone/>
              <a:defRPr sz="2900"/>
            </a:lvl5pPr>
            <a:lvl6pPr marL="3265551" indent="0">
              <a:buNone/>
              <a:defRPr sz="2900"/>
            </a:lvl6pPr>
            <a:lvl7pPr marL="3918661" indent="0">
              <a:buNone/>
              <a:defRPr sz="2900"/>
            </a:lvl7pPr>
            <a:lvl8pPr marL="4571771" indent="0">
              <a:buNone/>
              <a:defRPr sz="2900"/>
            </a:lvl8pPr>
            <a:lvl9pPr marL="5224882" indent="0">
              <a:buNone/>
              <a:defRPr sz="2900"/>
            </a:lvl9pPr>
          </a:lstStyle>
          <a:p>
            <a:endParaRPr lang="en-US"/>
          </a:p>
        </p:txBody>
      </p:sp>
      <p:sp>
        <p:nvSpPr>
          <p:cNvPr id="4" name="Text Placeholder 3"/>
          <p:cNvSpPr>
            <a:spLocks noGrp="1"/>
          </p:cNvSpPr>
          <p:nvPr>
            <p:ph type="body" sz="half" idx="2"/>
          </p:nvPr>
        </p:nvSpPr>
        <p:spPr>
          <a:xfrm>
            <a:off x="2867661" y="6440806"/>
            <a:ext cx="8778240" cy="965834"/>
          </a:xfrm>
        </p:spPr>
        <p:txBody>
          <a:bodyPr/>
          <a:lstStyle>
            <a:lvl1pPr marL="0" indent="0">
              <a:buNone/>
              <a:defRPr sz="2000"/>
            </a:lvl1pPr>
            <a:lvl2pPr marL="653110" indent="0">
              <a:buNone/>
              <a:defRPr sz="1700"/>
            </a:lvl2pPr>
            <a:lvl3pPr marL="1306220" indent="0">
              <a:buNone/>
              <a:defRPr sz="1400"/>
            </a:lvl3pPr>
            <a:lvl4pPr marL="1959331" indent="0">
              <a:buNone/>
              <a:defRPr sz="1300"/>
            </a:lvl4pPr>
            <a:lvl5pPr marL="2612441" indent="0">
              <a:buNone/>
              <a:defRPr sz="1300"/>
            </a:lvl5pPr>
            <a:lvl6pPr marL="3265551" indent="0">
              <a:buNone/>
              <a:defRPr sz="1300"/>
            </a:lvl6pPr>
            <a:lvl7pPr marL="3918661" indent="0">
              <a:buNone/>
              <a:defRPr sz="1300"/>
            </a:lvl7pPr>
            <a:lvl8pPr marL="4571771" indent="0">
              <a:buNone/>
              <a:defRPr sz="1300"/>
            </a:lvl8pPr>
            <a:lvl9pPr marL="5224882" indent="0">
              <a:buNone/>
              <a:defRPr sz="13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4F5C4E-A692-4352-9062-BA8777702538}" type="datetimeFigureOut">
              <a:rPr lang="en-US" smtClean="0"/>
              <a:pPr/>
              <a:t>8/16/2013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64EA45-F77A-4552-BA28-96B48B8B1FC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1520" y="329566"/>
            <a:ext cx="13167360" cy="1371600"/>
          </a:xfrm>
          <a:prstGeom prst="rect">
            <a:avLst/>
          </a:prstGeom>
        </p:spPr>
        <p:txBody>
          <a:bodyPr vert="horz" lIns="130622" tIns="65311" rIns="130622" bIns="6531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731520" y="1920240"/>
            <a:ext cx="13167360" cy="5431156"/>
          </a:xfrm>
          <a:prstGeom prst="rect">
            <a:avLst/>
          </a:prstGeom>
        </p:spPr>
        <p:txBody>
          <a:bodyPr vert="horz" lIns="130622" tIns="65311" rIns="130622" bIns="6531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731520" y="7627621"/>
            <a:ext cx="3413760" cy="438150"/>
          </a:xfrm>
          <a:prstGeom prst="rect">
            <a:avLst/>
          </a:prstGeom>
        </p:spPr>
        <p:txBody>
          <a:bodyPr vert="horz" lIns="130622" tIns="65311" rIns="130622" bIns="65311" rtlCol="0" anchor="ctr"/>
          <a:lstStyle>
            <a:lvl1pPr algn="l">
              <a:defRPr sz="1700">
                <a:solidFill>
                  <a:schemeClr val="tx1">
                    <a:tint val="75000"/>
                  </a:schemeClr>
                </a:solidFill>
              </a:defRPr>
            </a:lvl1pPr>
          </a:lstStyle>
          <a:p>
            <a:fld id="{FA4F5C4E-A692-4352-9062-BA8777702538}" type="datetimeFigureOut">
              <a:rPr lang="en-US" smtClean="0"/>
              <a:pPr/>
              <a:t>8/16/2013</a:t>
            </a:fld>
            <a:endParaRPr lang="en-US"/>
          </a:p>
        </p:txBody>
      </p:sp>
      <p:sp>
        <p:nvSpPr>
          <p:cNvPr id="5" name="Footer Placeholder 4"/>
          <p:cNvSpPr>
            <a:spLocks noGrp="1"/>
          </p:cNvSpPr>
          <p:nvPr>
            <p:ph type="ftr" sz="quarter" idx="3"/>
          </p:nvPr>
        </p:nvSpPr>
        <p:spPr>
          <a:xfrm>
            <a:off x="4998720" y="7627621"/>
            <a:ext cx="4632960" cy="438150"/>
          </a:xfrm>
          <a:prstGeom prst="rect">
            <a:avLst/>
          </a:prstGeom>
        </p:spPr>
        <p:txBody>
          <a:bodyPr vert="horz" lIns="130622" tIns="65311" rIns="130622" bIns="65311" rtlCol="0" anchor="ctr"/>
          <a:lstStyle>
            <a:lvl1pPr algn="ctr">
              <a:defRPr sz="17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485120" y="7627621"/>
            <a:ext cx="3413760" cy="438150"/>
          </a:xfrm>
          <a:prstGeom prst="rect">
            <a:avLst/>
          </a:prstGeom>
        </p:spPr>
        <p:txBody>
          <a:bodyPr vert="horz" lIns="130622" tIns="65311" rIns="130622" bIns="65311" rtlCol="0" anchor="ctr"/>
          <a:lstStyle>
            <a:lvl1pPr algn="r">
              <a:defRPr sz="1700">
                <a:solidFill>
                  <a:schemeClr val="tx1">
                    <a:tint val="75000"/>
                  </a:schemeClr>
                </a:solidFill>
              </a:defRPr>
            </a:lvl1pPr>
          </a:lstStyle>
          <a:p>
            <a:fld id="{B764EA45-F77A-4552-BA28-96B48B8B1FC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306220" rtl="0" eaLnBrk="1" latinLnBrk="0" hangingPunct="1">
        <a:spcBef>
          <a:spcPct val="0"/>
        </a:spcBef>
        <a:buNone/>
        <a:defRPr sz="6300" kern="1200">
          <a:solidFill>
            <a:schemeClr val="tx1"/>
          </a:solidFill>
          <a:latin typeface="+mj-lt"/>
          <a:ea typeface="+mj-ea"/>
          <a:cs typeface="+mj-cs"/>
        </a:defRPr>
      </a:lvl1pPr>
    </p:titleStyle>
    <p:bodyStyle>
      <a:lvl1pPr marL="489833" indent="-489833" algn="l" defTabSz="1306220" rtl="0" eaLnBrk="1" latinLnBrk="0" hangingPunct="1">
        <a:spcBef>
          <a:spcPct val="20000"/>
        </a:spcBef>
        <a:buFont typeface="Arial" pitchFamily="34" charset="0"/>
        <a:buChar char="•"/>
        <a:defRPr sz="4600" kern="1200">
          <a:solidFill>
            <a:schemeClr val="tx1"/>
          </a:solidFill>
          <a:latin typeface="+mn-lt"/>
          <a:ea typeface="+mn-ea"/>
          <a:cs typeface="+mn-cs"/>
        </a:defRPr>
      </a:lvl1pPr>
      <a:lvl2pPr marL="1061304" indent="-408194" algn="l" defTabSz="1306220" rtl="0" eaLnBrk="1" latinLnBrk="0" hangingPunct="1">
        <a:spcBef>
          <a:spcPct val="20000"/>
        </a:spcBef>
        <a:buFont typeface="Arial" pitchFamily="34" charset="0"/>
        <a:buChar char="–"/>
        <a:defRPr sz="4000" kern="1200">
          <a:solidFill>
            <a:schemeClr val="tx1"/>
          </a:solidFill>
          <a:latin typeface="+mn-lt"/>
          <a:ea typeface="+mn-ea"/>
          <a:cs typeface="+mn-cs"/>
        </a:defRPr>
      </a:lvl2pPr>
      <a:lvl3pPr marL="1632776" indent="-326555" algn="l" defTabSz="1306220" rtl="0" eaLnBrk="1" latinLnBrk="0" hangingPunct="1">
        <a:spcBef>
          <a:spcPct val="20000"/>
        </a:spcBef>
        <a:buFont typeface="Arial" pitchFamily="34" charset="0"/>
        <a:buChar char="•"/>
        <a:defRPr sz="3400" kern="1200">
          <a:solidFill>
            <a:schemeClr val="tx1"/>
          </a:solidFill>
          <a:latin typeface="+mn-lt"/>
          <a:ea typeface="+mn-ea"/>
          <a:cs typeface="+mn-cs"/>
        </a:defRPr>
      </a:lvl3pPr>
      <a:lvl4pPr marL="2285886" indent="-326555" algn="l" defTabSz="1306220" rtl="0" eaLnBrk="1" latinLnBrk="0" hangingPunct="1">
        <a:spcBef>
          <a:spcPct val="20000"/>
        </a:spcBef>
        <a:buFont typeface="Arial" pitchFamily="34" charset="0"/>
        <a:buChar char="–"/>
        <a:defRPr sz="2900" kern="1200">
          <a:solidFill>
            <a:schemeClr val="tx1"/>
          </a:solidFill>
          <a:latin typeface="+mn-lt"/>
          <a:ea typeface="+mn-ea"/>
          <a:cs typeface="+mn-cs"/>
        </a:defRPr>
      </a:lvl4pPr>
      <a:lvl5pPr marL="2938996" indent="-326555" algn="l" defTabSz="1306220" rtl="0" eaLnBrk="1" latinLnBrk="0" hangingPunct="1">
        <a:spcBef>
          <a:spcPct val="20000"/>
        </a:spcBef>
        <a:buFont typeface="Arial" pitchFamily="34" charset="0"/>
        <a:buChar char="»"/>
        <a:defRPr sz="2900" kern="1200">
          <a:solidFill>
            <a:schemeClr val="tx1"/>
          </a:solidFill>
          <a:latin typeface="+mn-lt"/>
          <a:ea typeface="+mn-ea"/>
          <a:cs typeface="+mn-cs"/>
        </a:defRPr>
      </a:lvl5pPr>
      <a:lvl6pPr marL="3592106" indent="-326555" algn="l" defTabSz="1306220" rtl="0" eaLnBrk="1" latinLnBrk="0" hangingPunct="1">
        <a:spcBef>
          <a:spcPct val="20000"/>
        </a:spcBef>
        <a:buFont typeface="Arial" pitchFamily="34" charset="0"/>
        <a:buChar char="•"/>
        <a:defRPr sz="2900" kern="1200">
          <a:solidFill>
            <a:schemeClr val="tx1"/>
          </a:solidFill>
          <a:latin typeface="+mn-lt"/>
          <a:ea typeface="+mn-ea"/>
          <a:cs typeface="+mn-cs"/>
        </a:defRPr>
      </a:lvl6pPr>
      <a:lvl7pPr marL="4245216" indent="-326555" algn="l" defTabSz="1306220" rtl="0" eaLnBrk="1" latinLnBrk="0" hangingPunct="1">
        <a:spcBef>
          <a:spcPct val="20000"/>
        </a:spcBef>
        <a:buFont typeface="Arial" pitchFamily="34" charset="0"/>
        <a:buChar char="•"/>
        <a:defRPr sz="2900" kern="1200">
          <a:solidFill>
            <a:schemeClr val="tx1"/>
          </a:solidFill>
          <a:latin typeface="+mn-lt"/>
          <a:ea typeface="+mn-ea"/>
          <a:cs typeface="+mn-cs"/>
        </a:defRPr>
      </a:lvl7pPr>
      <a:lvl8pPr marL="4898327" indent="-326555" algn="l" defTabSz="1306220" rtl="0" eaLnBrk="1" latinLnBrk="0" hangingPunct="1">
        <a:spcBef>
          <a:spcPct val="20000"/>
        </a:spcBef>
        <a:buFont typeface="Arial" pitchFamily="34" charset="0"/>
        <a:buChar char="•"/>
        <a:defRPr sz="2900" kern="1200">
          <a:solidFill>
            <a:schemeClr val="tx1"/>
          </a:solidFill>
          <a:latin typeface="+mn-lt"/>
          <a:ea typeface="+mn-ea"/>
          <a:cs typeface="+mn-cs"/>
        </a:defRPr>
      </a:lvl8pPr>
      <a:lvl9pPr marL="5551437" indent="-326555" algn="l" defTabSz="1306220" rtl="0" eaLnBrk="1" latinLnBrk="0" hangingPunct="1">
        <a:spcBef>
          <a:spcPct val="20000"/>
        </a:spcBef>
        <a:buFont typeface="Arial" pitchFamily="34" charset="0"/>
        <a:buChar char="•"/>
        <a:defRPr sz="2900" kern="1200">
          <a:solidFill>
            <a:schemeClr val="tx1"/>
          </a:solidFill>
          <a:latin typeface="+mn-lt"/>
          <a:ea typeface="+mn-ea"/>
          <a:cs typeface="+mn-cs"/>
        </a:defRPr>
      </a:lvl9pPr>
    </p:bodyStyle>
    <p:otherStyle>
      <a:defPPr>
        <a:defRPr lang="en-US"/>
      </a:defPPr>
      <a:lvl1pPr marL="0" algn="l" defTabSz="1306220" rtl="0" eaLnBrk="1" latinLnBrk="0" hangingPunct="1">
        <a:defRPr sz="2600" kern="1200">
          <a:solidFill>
            <a:schemeClr val="tx1"/>
          </a:solidFill>
          <a:latin typeface="+mn-lt"/>
          <a:ea typeface="+mn-ea"/>
          <a:cs typeface="+mn-cs"/>
        </a:defRPr>
      </a:lvl1pPr>
      <a:lvl2pPr marL="653110" algn="l" defTabSz="1306220" rtl="0" eaLnBrk="1" latinLnBrk="0" hangingPunct="1">
        <a:defRPr sz="2600" kern="1200">
          <a:solidFill>
            <a:schemeClr val="tx1"/>
          </a:solidFill>
          <a:latin typeface="+mn-lt"/>
          <a:ea typeface="+mn-ea"/>
          <a:cs typeface="+mn-cs"/>
        </a:defRPr>
      </a:lvl2pPr>
      <a:lvl3pPr marL="1306220" algn="l" defTabSz="1306220" rtl="0" eaLnBrk="1" latinLnBrk="0" hangingPunct="1">
        <a:defRPr sz="2600" kern="1200">
          <a:solidFill>
            <a:schemeClr val="tx1"/>
          </a:solidFill>
          <a:latin typeface="+mn-lt"/>
          <a:ea typeface="+mn-ea"/>
          <a:cs typeface="+mn-cs"/>
        </a:defRPr>
      </a:lvl3pPr>
      <a:lvl4pPr marL="1959331" algn="l" defTabSz="1306220" rtl="0" eaLnBrk="1" latinLnBrk="0" hangingPunct="1">
        <a:defRPr sz="2600" kern="1200">
          <a:solidFill>
            <a:schemeClr val="tx1"/>
          </a:solidFill>
          <a:latin typeface="+mn-lt"/>
          <a:ea typeface="+mn-ea"/>
          <a:cs typeface="+mn-cs"/>
        </a:defRPr>
      </a:lvl4pPr>
      <a:lvl5pPr marL="2612441" algn="l" defTabSz="1306220" rtl="0" eaLnBrk="1" latinLnBrk="0" hangingPunct="1">
        <a:defRPr sz="2600" kern="1200">
          <a:solidFill>
            <a:schemeClr val="tx1"/>
          </a:solidFill>
          <a:latin typeface="+mn-lt"/>
          <a:ea typeface="+mn-ea"/>
          <a:cs typeface="+mn-cs"/>
        </a:defRPr>
      </a:lvl5pPr>
      <a:lvl6pPr marL="3265551" algn="l" defTabSz="1306220" rtl="0" eaLnBrk="1" latinLnBrk="0" hangingPunct="1">
        <a:defRPr sz="2600" kern="1200">
          <a:solidFill>
            <a:schemeClr val="tx1"/>
          </a:solidFill>
          <a:latin typeface="+mn-lt"/>
          <a:ea typeface="+mn-ea"/>
          <a:cs typeface="+mn-cs"/>
        </a:defRPr>
      </a:lvl6pPr>
      <a:lvl7pPr marL="3918661" algn="l" defTabSz="1306220" rtl="0" eaLnBrk="1" latinLnBrk="0" hangingPunct="1">
        <a:defRPr sz="2600" kern="1200">
          <a:solidFill>
            <a:schemeClr val="tx1"/>
          </a:solidFill>
          <a:latin typeface="+mn-lt"/>
          <a:ea typeface="+mn-ea"/>
          <a:cs typeface="+mn-cs"/>
        </a:defRPr>
      </a:lvl7pPr>
      <a:lvl8pPr marL="4571771" algn="l" defTabSz="1306220" rtl="0" eaLnBrk="1" latinLnBrk="0" hangingPunct="1">
        <a:defRPr sz="2600" kern="1200">
          <a:solidFill>
            <a:schemeClr val="tx1"/>
          </a:solidFill>
          <a:latin typeface="+mn-lt"/>
          <a:ea typeface="+mn-ea"/>
          <a:cs typeface="+mn-cs"/>
        </a:defRPr>
      </a:lvl8pPr>
      <a:lvl9pPr marL="5224882" algn="l" defTabSz="1306220" rtl="0" eaLnBrk="1" latinLnBrk="0" hangingPunct="1">
        <a:defRPr sz="2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1097280" y="1600200"/>
            <a:ext cx="12435840" cy="2209800"/>
          </a:xfrm>
        </p:spPr>
        <p:txBody>
          <a:bodyPr>
            <a:noAutofit/>
          </a:bodyPr>
          <a:lstStyle/>
          <a:p>
            <a:r>
              <a:rPr lang="en-US" sz="8800" b="1" dirty="0" smtClean="0"/>
              <a:t>God’s Unlikely Champion</a:t>
            </a:r>
            <a:br>
              <a:rPr lang="en-US" sz="8800" b="1" dirty="0" smtClean="0"/>
            </a:br>
            <a:r>
              <a:rPr lang="en-US" sz="1400" b="1" dirty="0" smtClean="0"/>
              <a:t/>
            </a:r>
            <a:br>
              <a:rPr lang="en-US" sz="1400" b="1" dirty="0" smtClean="0"/>
            </a:br>
            <a:r>
              <a:rPr lang="en-US" sz="5400" b="1" dirty="0" smtClean="0"/>
              <a:t>The Shepherd Boy Who Made His</a:t>
            </a:r>
            <a:br>
              <a:rPr lang="en-US" sz="5400" b="1" dirty="0" smtClean="0"/>
            </a:br>
            <a:r>
              <a:rPr lang="en-US" sz="5400" b="1" dirty="0" smtClean="0"/>
              <a:t>Name Famous in All the Earth</a:t>
            </a:r>
            <a:r>
              <a:rPr lang="en-US" sz="6600" dirty="0" smtClean="0"/>
              <a:t/>
            </a:r>
            <a:br>
              <a:rPr lang="en-US" sz="6600" dirty="0" smtClean="0"/>
            </a:br>
            <a:endParaRPr lang="en-US" sz="6600" dirty="0"/>
          </a:p>
        </p:txBody>
      </p:sp>
      <p:sp>
        <p:nvSpPr>
          <p:cNvPr id="6" name="Subtitle 5"/>
          <p:cNvSpPr>
            <a:spLocks noGrp="1"/>
          </p:cNvSpPr>
          <p:nvPr>
            <p:ph type="subTitle" idx="1"/>
          </p:nvPr>
        </p:nvSpPr>
        <p:spPr>
          <a:xfrm>
            <a:off x="10058400" y="5943600"/>
            <a:ext cx="3657600" cy="1798320"/>
          </a:xfrm>
        </p:spPr>
        <p:txBody>
          <a:bodyPr anchor="ctr">
            <a:noAutofit/>
          </a:bodyPr>
          <a:lstStyle/>
          <a:p>
            <a:r>
              <a:rPr lang="en-US" sz="3200" b="1" dirty="0" smtClean="0">
                <a:solidFill>
                  <a:schemeClr val="tx1"/>
                </a:solidFill>
              </a:rPr>
              <a:t>Dr. Danny Akin</a:t>
            </a:r>
          </a:p>
          <a:p>
            <a:r>
              <a:rPr lang="en-US" sz="3200" b="1" dirty="0" smtClean="0">
                <a:solidFill>
                  <a:schemeClr val="tx1"/>
                </a:solidFill>
              </a:rPr>
              <a:t>SEBTS Chapel</a:t>
            </a:r>
          </a:p>
          <a:p>
            <a:r>
              <a:rPr lang="en-US" sz="3200" b="1" dirty="0" smtClean="0">
                <a:solidFill>
                  <a:schemeClr val="tx1"/>
                </a:solidFill>
              </a:rPr>
              <a:t>August 22, 2013</a:t>
            </a:r>
          </a:p>
        </p:txBody>
      </p:sp>
      <p:sp>
        <p:nvSpPr>
          <p:cNvPr id="4" name="TextBox 3"/>
          <p:cNvSpPr txBox="1"/>
          <p:nvPr/>
        </p:nvSpPr>
        <p:spPr>
          <a:xfrm>
            <a:off x="0" y="5943600"/>
            <a:ext cx="5486400" cy="1803975"/>
          </a:xfrm>
          <a:prstGeom prst="rect">
            <a:avLst/>
          </a:prstGeom>
        </p:spPr>
        <p:txBody>
          <a:bodyPr vert="horz" lIns="130622" tIns="65311" rIns="130622" bIns="65311" rtlCol="0" anchor="ctr">
            <a:noAutofit/>
          </a:bodyPr>
          <a:lstStyle/>
          <a:p>
            <a:pPr algn="ctr">
              <a:spcBef>
                <a:spcPct val="20000"/>
              </a:spcBef>
            </a:pPr>
            <a:r>
              <a:rPr lang="en-US" sz="4000" b="1" dirty="0" smtClean="0"/>
              <a:t>1 Samuel 17:1-58</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2743200"/>
            <a:ext cx="12984480" cy="5486400"/>
          </a:xfrm>
        </p:spPr>
        <p:txBody>
          <a:bodyPr>
            <a:normAutofit/>
          </a:bodyPr>
          <a:lstStyle/>
          <a:p>
            <a:pPr marL="914400" indent="-914400">
              <a:spcBef>
                <a:spcPts val="0"/>
              </a:spcBef>
              <a:spcAft>
                <a:spcPts val="1800"/>
              </a:spcAft>
              <a:buFont typeface="+mj-lt"/>
              <a:buAutoNum type="arabicPeriod" startAt="4"/>
            </a:pPr>
            <a:r>
              <a:rPr lang="en-US" sz="4400" b="1" dirty="0" smtClean="0"/>
              <a:t>David was blessed with the Spirit. (16:13)</a:t>
            </a:r>
          </a:p>
          <a:p>
            <a:pPr marL="914400" indent="-914400">
              <a:spcBef>
                <a:spcPts val="0"/>
              </a:spcBef>
              <a:spcAft>
                <a:spcPts val="1800"/>
              </a:spcAft>
              <a:buFont typeface="+mj-lt"/>
              <a:buAutoNum type="arabicPeriod" startAt="4"/>
            </a:pPr>
            <a:endParaRPr lang="en-US" sz="4400" b="1" dirty="0" smtClean="0"/>
          </a:p>
        </p:txBody>
      </p:sp>
      <p:sp>
        <p:nvSpPr>
          <p:cNvPr id="6" name="Title 1"/>
          <p:cNvSpPr>
            <a:spLocks noGrp="1"/>
          </p:cNvSpPr>
          <p:nvPr>
            <p:ph type="title"/>
          </p:nvPr>
        </p:nvSpPr>
        <p:spPr>
          <a:xfrm>
            <a:off x="457200" y="329566"/>
            <a:ext cx="13868400" cy="1371600"/>
          </a:xfrm>
        </p:spPr>
        <p:txBody>
          <a:bodyPr anchor="t">
            <a:noAutofit/>
          </a:bodyPr>
          <a:lstStyle/>
          <a:p>
            <a:pPr algn="l"/>
            <a:r>
              <a:rPr lang="en-US" sz="4800" b="1" u="sng" dirty="0" smtClean="0"/>
              <a:t>II. God Raises Up His Servant Who Will Trust in God and Defend the Lord’s Name.	(16:6-13; 17:17-37)</a:t>
            </a:r>
            <a:endParaRPr lang="en-US" sz="4800" dirty="0"/>
          </a:p>
        </p:txBody>
      </p:sp>
      <p:sp>
        <p:nvSpPr>
          <p:cNvPr id="2" name="TextBox 1"/>
          <p:cNvSpPr txBox="1"/>
          <p:nvPr/>
        </p:nvSpPr>
        <p:spPr>
          <a:xfrm>
            <a:off x="609600" y="1828800"/>
            <a:ext cx="1828800" cy="492443"/>
          </a:xfrm>
          <a:prstGeom prst="rect">
            <a:avLst/>
          </a:prstGeom>
          <a:noFill/>
        </p:spPr>
        <p:txBody>
          <a:bodyPr wrap="square" rtlCol="0">
            <a:spAutoFit/>
          </a:bodyPr>
          <a:lstStyle/>
          <a:p>
            <a:r>
              <a:rPr lang="en-US" i="1" dirty="0" smtClean="0"/>
              <a:t>(continued)</a:t>
            </a:r>
            <a:endParaRPr lang="en-US" i="1"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2743200"/>
            <a:ext cx="12984480" cy="5486400"/>
          </a:xfrm>
        </p:spPr>
        <p:txBody>
          <a:bodyPr>
            <a:normAutofit/>
          </a:bodyPr>
          <a:lstStyle/>
          <a:p>
            <a:pPr marL="914400" indent="-914400">
              <a:spcBef>
                <a:spcPts val="0"/>
              </a:spcBef>
              <a:spcAft>
                <a:spcPts val="1800"/>
              </a:spcAft>
              <a:buFont typeface="+mj-lt"/>
              <a:buAutoNum type="arabicPeriod" startAt="4"/>
            </a:pPr>
            <a:r>
              <a:rPr lang="en-US" sz="4400" b="1" dirty="0" smtClean="0"/>
              <a:t>David was blessed with the Spirit. (16:13)</a:t>
            </a:r>
          </a:p>
          <a:p>
            <a:pPr marL="914400" indent="-914400">
              <a:spcBef>
                <a:spcPts val="0"/>
              </a:spcBef>
              <a:spcAft>
                <a:spcPts val="1800"/>
              </a:spcAft>
              <a:buFont typeface="+mj-lt"/>
              <a:buAutoNum type="arabicPeriod" startAt="4"/>
            </a:pPr>
            <a:r>
              <a:rPr lang="en-US" sz="4400" b="1" dirty="0" smtClean="0"/>
              <a:t>David was zealous for the honor of the living God. (17:17-27)</a:t>
            </a:r>
          </a:p>
          <a:p>
            <a:pPr marL="914400" indent="-914400">
              <a:spcBef>
                <a:spcPts val="0"/>
              </a:spcBef>
              <a:spcAft>
                <a:spcPts val="1800"/>
              </a:spcAft>
              <a:buFont typeface="+mj-lt"/>
              <a:buAutoNum type="arabicPeriod" startAt="4"/>
            </a:pPr>
            <a:endParaRPr lang="en-US" sz="4400" b="1" dirty="0" smtClean="0"/>
          </a:p>
        </p:txBody>
      </p:sp>
      <p:sp>
        <p:nvSpPr>
          <p:cNvPr id="6" name="Title 1"/>
          <p:cNvSpPr>
            <a:spLocks noGrp="1"/>
          </p:cNvSpPr>
          <p:nvPr>
            <p:ph type="title"/>
          </p:nvPr>
        </p:nvSpPr>
        <p:spPr>
          <a:xfrm>
            <a:off x="457200" y="329566"/>
            <a:ext cx="13868400" cy="1371600"/>
          </a:xfrm>
        </p:spPr>
        <p:txBody>
          <a:bodyPr anchor="t">
            <a:noAutofit/>
          </a:bodyPr>
          <a:lstStyle/>
          <a:p>
            <a:pPr algn="l"/>
            <a:r>
              <a:rPr lang="en-US" sz="4800" b="1" u="sng" dirty="0" smtClean="0"/>
              <a:t>II. God Raises Up His Servant Who Will Trust in God and Defend the Lord’s Name.	(16:6-13; 17:17-37)</a:t>
            </a:r>
            <a:endParaRPr lang="en-US" sz="4800" dirty="0"/>
          </a:p>
        </p:txBody>
      </p:sp>
      <p:sp>
        <p:nvSpPr>
          <p:cNvPr id="5" name="TextBox 4"/>
          <p:cNvSpPr txBox="1"/>
          <p:nvPr/>
        </p:nvSpPr>
        <p:spPr>
          <a:xfrm>
            <a:off x="609600" y="1828800"/>
            <a:ext cx="1828800" cy="492443"/>
          </a:xfrm>
          <a:prstGeom prst="rect">
            <a:avLst/>
          </a:prstGeom>
          <a:noFill/>
        </p:spPr>
        <p:txBody>
          <a:bodyPr wrap="square" rtlCol="0">
            <a:spAutoFit/>
          </a:bodyPr>
          <a:lstStyle/>
          <a:p>
            <a:r>
              <a:rPr lang="en-US" i="1" dirty="0" smtClean="0"/>
              <a:t>(continued)</a:t>
            </a:r>
            <a:endParaRPr lang="en-US" i="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2743200"/>
            <a:ext cx="12984480" cy="5486400"/>
          </a:xfrm>
        </p:spPr>
        <p:txBody>
          <a:bodyPr>
            <a:normAutofit/>
          </a:bodyPr>
          <a:lstStyle/>
          <a:p>
            <a:pPr marL="914400" indent="-914400">
              <a:spcBef>
                <a:spcPts val="0"/>
              </a:spcBef>
              <a:spcAft>
                <a:spcPts val="1800"/>
              </a:spcAft>
              <a:buFont typeface="+mj-lt"/>
              <a:buAutoNum type="arabicPeriod" startAt="4"/>
            </a:pPr>
            <a:r>
              <a:rPr lang="en-US" sz="4400" b="1" dirty="0" smtClean="0"/>
              <a:t>David was blessed with the Spirit. (16:13)</a:t>
            </a:r>
          </a:p>
          <a:p>
            <a:pPr marL="914400" indent="-914400">
              <a:spcBef>
                <a:spcPts val="0"/>
              </a:spcBef>
              <a:spcAft>
                <a:spcPts val="1800"/>
              </a:spcAft>
              <a:buFont typeface="+mj-lt"/>
              <a:buAutoNum type="arabicPeriod" startAt="4"/>
            </a:pPr>
            <a:r>
              <a:rPr lang="en-US" sz="4400" b="1" dirty="0" smtClean="0"/>
              <a:t>David was zealous for the honor of the living God. (17:17-27)</a:t>
            </a:r>
          </a:p>
          <a:p>
            <a:pPr marL="914400" indent="-914400">
              <a:spcBef>
                <a:spcPts val="0"/>
              </a:spcBef>
              <a:spcAft>
                <a:spcPts val="1800"/>
              </a:spcAft>
              <a:buFont typeface="+mj-lt"/>
              <a:buAutoNum type="arabicPeriod" startAt="4"/>
            </a:pPr>
            <a:r>
              <a:rPr lang="en-US" sz="4400" b="1" dirty="0" smtClean="0"/>
              <a:t>David had faith that God would deliver him. (17:37)</a:t>
            </a:r>
          </a:p>
          <a:p>
            <a:pPr marL="914400" indent="-914400">
              <a:spcBef>
                <a:spcPts val="0"/>
              </a:spcBef>
              <a:spcAft>
                <a:spcPts val="1800"/>
              </a:spcAft>
              <a:buFont typeface="+mj-lt"/>
              <a:buAutoNum type="arabicPeriod" startAt="4"/>
            </a:pPr>
            <a:endParaRPr lang="en-US" sz="4400" b="1" dirty="0" smtClean="0"/>
          </a:p>
        </p:txBody>
      </p:sp>
      <p:sp>
        <p:nvSpPr>
          <p:cNvPr id="6" name="Title 1"/>
          <p:cNvSpPr>
            <a:spLocks noGrp="1"/>
          </p:cNvSpPr>
          <p:nvPr>
            <p:ph type="title"/>
          </p:nvPr>
        </p:nvSpPr>
        <p:spPr>
          <a:xfrm>
            <a:off x="457200" y="329566"/>
            <a:ext cx="13868400" cy="1371600"/>
          </a:xfrm>
        </p:spPr>
        <p:txBody>
          <a:bodyPr anchor="t">
            <a:noAutofit/>
          </a:bodyPr>
          <a:lstStyle/>
          <a:p>
            <a:pPr algn="l"/>
            <a:r>
              <a:rPr lang="en-US" sz="4800" b="1" u="sng" dirty="0" smtClean="0"/>
              <a:t>II. God Raises Up His Servant Who Will Trust in God and Defend the Lord’s Name.	(16:6-13; 17:17-37)</a:t>
            </a:r>
            <a:endParaRPr lang="en-US" sz="4800" dirty="0"/>
          </a:p>
        </p:txBody>
      </p:sp>
      <p:sp>
        <p:nvSpPr>
          <p:cNvPr id="5" name="TextBox 4"/>
          <p:cNvSpPr txBox="1"/>
          <p:nvPr/>
        </p:nvSpPr>
        <p:spPr>
          <a:xfrm>
            <a:off x="609600" y="1828800"/>
            <a:ext cx="1828800" cy="492443"/>
          </a:xfrm>
          <a:prstGeom prst="rect">
            <a:avLst/>
          </a:prstGeom>
          <a:noFill/>
        </p:spPr>
        <p:txBody>
          <a:bodyPr wrap="square" rtlCol="0">
            <a:spAutoFit/>
          </a:bodyPr>
          <a:lstStyle/>
          <a:p>
            <a:r>
              <a:rPr lang="en-US" i="1" dirty="0" smtClean="0"/>
              <a:t>(continued)</a:t>
            </a:r>
            <a:endParaRPr lang="en-US" i="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9566"/>
            <a:ext cx="13868400" cy="1371600"/>
          </a:xfrm>
        </p:spPr>
        <p:txBody>
          <a:bodyPr anchor="t">
            <a:noAutofit/>
          </a:bodyPr>
          <a:lstStyle/>
          <a:p>
            <a:pPr algn="l"/>
            <a:r>
              <a:rPr lang="en-US" sz="4800" b="1" u="sng" dirty="0" smtClean="0"/>
              <a:t>III. God Will Fight Our Battles and Give Us Victory to Demonstrate His Salvation. 	(17:38-58)</a:t>
            </a:r>
            <a:endParaRPr lang="en-US" sz="48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9566"/>
            <a:ext cx="13868400" cy="1371600"/>
          </a:xfrm>
        </p:spPr>
        <p:txBody>
          <a:bodyPr anchor="t">
            <a:noAutofit/>
          </a:bodyPr>
          <a:lstStyle/>
          <a:p>
            <a:pPr algn="l"/>
            <a:r>
              <a:rPr lang="en-US" sz="4800" b="1" u="sng" dirty="0" smtClean="0"/>
              <a:t>III. God Will Fight Our Battles and Give Us Victory to Demonstrate His Salvation. 	(17:38-58)</a:t>
            </a:r>
            <a:endParaRPr lang="en-US" sz="4800" dirty="0"/>
          </a:p>
        </p:txBody>
      </p:sp>
      <p:sp>
        <p:nvSpPr>
          <p:cNvPr id="3" name="Content Placeholder 2"/>
          <p:cNvSpPr>
            <a:spLocks noGrp="1"/>
          </p:cNvSpPr>
          <p:nvPr>
            <p:ph idx="1"/>
          </p:nvPr>
        </p:nvSpPr>
        <p:spPr>
          <a:xfrm>
            <a:off x="914400" y="2743200"/>
            <a:ext cx="12984480" cy="5486400"/>
          </a:xfrm>
        </p:spPr>
        <p:txBody>
          <a:bodyPr>
            <a:normAutofit/>
          </a:bodyPr>
          <a:lstStyle/>
          <a:p>
            <a:pPr marL="914400" indent="-914400">
              <a:spcBef>
                <a:spcPts val="0"/>
              </a:spcBef>
              <a:spcAft>
                <a:spcPts val="1800"/>
              </a:spcAft>
              <a:buFont typeface="+mj-lt"/>
              <a:buAutoNum type="arabicPeriod"/>
            </a:pPr>
            <a:r>
              <a:rPr lang="en-US" sz="4400" b="1" dirty="0" smtClean="0"/>
              <a:t>God is not concerned with the outward appearance. (17:38-44)</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9566"/>
            <a:ext cx="13868400" cy="1371600"/>
          </a:xfrm>
        </p:spPr>
        <p:txBody>
          <a:bodyPr anchor="t">
            <a:noAutofit/>
          </a:bodyPr>
          <a:lstStyle/>
          <a:p>
            <a:pPr algn="l"/>
            <a:r>
              <a:rPr lang="en-US" sz="4800" b="1" u="sng" dirty="0" smtClean="0"/>
              <a:t>III. God Will Fight Our Battles and Give Us Victory to Demonstrate His Salvation. 	(17:38-58)</a:t>
            </a:r>
            <a:endParaRPr lang="en-US" sz="4800" dirty="0"/>
          </a:p>
        </p:txBody>
      </p:sp>
      <p:sp>
        <p:nvSpPr>
          <p:cNvPr id="3" name="Content Placeholder 2"/>
          <p:cNvSpPr>
            <a:spLocks noGrp="1"/>
          </p:cNvSpPr>
          <p:nvPr>
            <p:ph idx="1"/>
          </p:nvPr>
        </p:nvSpPr>
        <p:spPr>
          <a:xfrm>
            <a:off x="914400" y="2743200"/>
            <a:ext cx="12984480" cy="5486400"/>
          </a:xfrm>
        </p:spPr>
        <p:txBody>
          <a:bodyPr>
            <a:normAutofit/>
          </a:bodyPr>
          <a:lstStyle/>
          <a:p>
            <a:pPr marL="914400" indent="-914400">
              <a:spcBef>
                <a:spcPts val="0"/>
              </a:spcBef>
              <a:spcAft>
                <a:spcPts val="1800"/>
              </a:spcAft>
              <a:buFont typeface="+mj-lt"/>
              <a:buAutoNum type="arabicPeriod"/>
            </a:pPr>
            <a:r>
              <a:rPr lang="en-US" sz="4400" b="1" dirty="0" smtClean="0"/>
              <a:t>God is not concerned with the outward appearance. (17:38-44)</a:t>
            </a:r>
          </a:p>
          <a:p>
            <a:pPr marL="914400" indent="-914400">
              <a:spcBef>
                <a:spcPts val="0"/>
              </a:spcBef>
              <a:spcAft>
                <a:spcPts val="1800"/>
              </a:spcAft>
              <a:buFont typeface="+mj-lt"/>
              <a:buAutoNum type="arabicPeriod"/>
            </a:pPr>
            <a:r>
              <a:rPr lang="en-US" sz="4400" b="1" dirty="0" smtClean="0"/>
              <a:t>God will save those who trust in him. (17:45-47)</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9566"/>
            <a:ext cx="13868400" cy="1371600"/>
          </a:xfrm>
        </p:spPr>
        <p:txBody>
          <a:bodyPr anchor="t">
            <a:noAutofit/>
          </a:bodyPr>
          <a:lstStyle/>
          <a:p>
            <a:pPr algn="l"/>
            <a:r>
              <a:rPr lang="en-US" sz="4800" b="1" u="sng" dirty="0" smtClean="0"/>
              <a:t>III. God Will Fight Our Battles and Give Us Victory to Demonstrate His Salvation. 	(17:38-58)</a:t>
            </a:r>
            <a:endParaRPr lang="en-US" sz="4800" dirty="0"/>
          </a:p>
        </p:txBody>
      </p:sp>
      <p:sp>
        <p:nvSpPr>
          <p:cNvPr id="3" name="Content Placeholder 2"/>
          <p:cNvSpPr>
            <a:spLocks noGrp="1"/>
          </p:cNvSpPr>
          <p:nvPr>
            <p:ph idx="1"/>
          </p:nvPr>
        </p:nvSpPr>
        <p:spPr>
          <a:xfrm>
            <a:off x="914400" y="2743200"/>
            <a:ext cx="12984480" cy="5486400"/>
          </a:xfrm>
        </p:spPr>
        <p:txBody>
          <a:bodyPr>
            <a:normAutofit/>
          </a:bodyPr>
          <a:lstStyle/>
          <a:p>
            <a:pPr marL="914400" indent="-914400">
              <a:spcBef>
                <a:spcPts val="0"/>
              </a:spcBef>
              <a:spcAft>
                <a:spcPts val="1800"/>
              </a:spcAft>
              <a:buFont typeface="+mj-lt"/>
              <a:buAutoNum type="arabicPeriod"/>
            </a:pPr>
            <a:r>
              <a:rPr lang="en-US" sz="4400" b="1" dirty="0" smtClean="0"/>
              <a:t>God is not concerned with the outward appearance. (17:38-44)</a:t>
            </a:r>
          </a:p>
          <a:p>
            <a:pPr marL="914400" indent="-914400">
              <a:spcBef>
                <a:spcPts val="0"/>
              </a:spcBef>
              <a:spcAft>
                <a:spcPts val="1800"/>
              </a:spcAft>
              <a:buFont typeface="+mj-lt"/>
              <a:buAutoNum type="arabicPeriod"/>
            </a:pPr>
            <a:r>
              <a:rPr lang="en-US" sz="4400" b="1" dirty="0" smtClean="0"/>
              <a:t>God will save those who trust in him. (17:45-47)</a:t>
            </a:r>
          </a:p>
          <a:p>
            <a:pPr marL="914400" indent="-914400">
              <a:spcBef>
                <a:spcPts val="0"/>
              </a:spcBef>
              <a:spcAft>
                <a:spcPts val="1800"/>
              </a:spcAft>
              <a:buFont typeface="+mj-lt"/>
              <a:buAutoNum type="arabicPeriod"/>
            </a:pPr>
            <a:r>
              <a:rPr lang="en-US" sz="4400" b="1" dirty="0" smtClean="0"/>
              <a:t>God will keep his promise to crush the heads of our enemies. (17:48-50)</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9566"/>
            <a:ext cx="13868400" cy="1371600"/>
          </a:xfrm>
        </p:spPr>
        <p:txBody>
          <a:bodyPr anchor="t">
            <a:noAutofit/>
          </a:bodyPr>
          <a:lstStyle/>
          <a:p>
            <a:pPr algn="l"/>
            <a:r>
              <a:rPr lang="en-US" sz="4800" b="1" u="sng" dirty="0" smtClean="0"/>
              <a:t>III. God Will Fight Our Battles and Give Us Victory to Demonstrate His Salvation. 	(17:38-58)</a:t>
            </a:r>
            <a:endParaRPr lang="en-US" sz="4800" dirty="0"/>
          </a:p>
        </p:txBody>
      </p:sp>
      <p:sp>
        <p:nvSpPr>
          <p:cNvPr id="3" name="Content Placeholder 2"/>
          <p:cNvSpPr>
            <a:spLocks noGrp="1"/>
          </p:cNvSpPr>
          <p:nvPr>
            <p:ph idx="1"/>
          </p:nvPr>
        </p:nvSpPr>
        <p:spPr>
          <a:xfrm>
            <a:off x="914400" y="2743200"/>
            <a:ext cx="12984480" cy="5486400"/>
          </a:xfrm>
        </p:spPr>
        <p:txBody>
          <a:bodyPr>
            <a:noAutofit/>
          </a:bodyPr>
          <a:lstStyle/>
          <a:p>
            <a:pPr marL="914400" indent="-914400">
              <a:spcBef>
                <a:spcPts val="0"/>
              </a:spcBef>
              <a:spcAft>
                <a:spcPts val="1800"/>
              </a:spcAft>
              <a:buFont typeface="+mj-lt"/>
              <a:buAutoNum type="arabicPeriod"/>
            </a:pPr>
            <a:r>
              <a:rPr lang="en-US" sz="4400" b="1" dirty="0" smtClean="0"/>
              <a:t>God is not concerned with the outward appearance. (17:38-44)</a:t>
            </a:r>
          </a:p>
          <a:p>
            <a:pPr marL="914400" indent="-914400">
              <a:spcBef>
                <a:spcPts val="0"/>
              </a:spcBef>
              <a:spcAft>
                <a:spcPts val="1800"/>
              </a:spcAft>
              <a:buFont typeface="+mj-lt"/>
              <a:buAutoNum type="arabicPeriod"/>
            </a:pPr>
            <a:r>
              <a:rPr lang="en-US" sz="4400" b="1" dirty="0" smtClean="0"/>
              <a:t>God will save those who trust in him. (17:45-47)</a:t>
            </a:r>
          </a:p>
          <a:p>
            <a:pPr marL="914400" indent="-914400">
              <a:spcBef>
                <a:spcPts val="0"/>
              </a:spcBef>
              <a:spcAft>
                <a:spcPts val="1800"/>
              </a:spcAft>
              <a:buFont typeface="+mj-lt"/>
              <a:buAutoNum type="arabicPeriod"/>
            </a:pPr>
            <a:r>
              <a:rPr lang="en-US" sz="4400" b="1" dirty="0" smtClean="0"/>
              <a:t>God will keep his promise to crush the heads of our enemies. (17:48-50)</a:t>
            </a:r>
          </a:p>
          <a:p>
            <a:pPr marL="914400" indent="-914400">
              <a:spcBef>
                <a:spcPts val="0"/>
              </a:spcBef>
              <a:spcAft>
                <a:spcPts val="1800"/>
              </a:spcAft>
              <a:buFont typeface="+mj-lt"/>
              <a:buAutoNum type="arabicPeriod"/>
            </a:pPr>
            <a:r>
              <a:rPr lang="en-US" sz="4400" b="1" dirty="0" smtClean="0"/>
              <a:t>God will use the weapons of our enemies to defeat our enemies. (17:51)</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2743200"/>
            <a:ext cx="12984480" cy="5486400"/>
          </a:xfrm>
        </p:spPr>
        <p:txBody>
          <a:bodyPr>
            <a:normAutofit/>
          </a:bodyPr>
          <a:lstStyle/>
          <a:p>
            <a:pPr marL="914400" indent="-914400">
              <a:spcBef>
                <a:spcPts val="0"/>
              </a:spcBef>
              <a:spcAft>
                <a:spcPts val="1800"/>
              </a:spcAft>
              <a:buFont typeface="+mj-lt"/>
              <a:buAutoNum type="arabicPeriod" startAt="5"/>
            </a:pPr>
            <a:r>
              <a:rPr lang="en-US" sz="4400" b="1" dirty="0" smtClean="0"/>
              <a:t>God allows his people to share in his victory. (17:51-58)</a:t>
            </a:r>
          </a:p>
          <a:p>
            <a:pPr marL="1371600" lvl="1" indent="0">
              <a:spcBef>
                <a:spcPts val="0"/>
              </a:spcBef>
              <a:spcAft>
                <a:spcPts val="1800"/>
              </a:spcAft>
              <a:buNone/>
            </a:pPr>
            <a:r>
              <a:rPr lang="en-US" sz="3600" dirty="0" smtClean="0"/>
              <a:t>Colossians 2:15 reminds us that when Jesus died on the cross and rose again, God “disarmed the rulers and authorities and put them to open shame, by triumphing over them in him</a:t>
            </a:r>
            <a:r>
              <a:rPr lang="en-US" sz="3800" b="1" dirty="0" smtClean="0"/>
              <a:t>	</a:t>
            </a:r>
          </a:p>
        </p:txBody>
      </p:sp>
      <p:sp>
        <p:nvSpPr>
          <p:cNvPr id="5" name="Title 1"/>
          <p:cNvSpPr>
            <a:spLocks noGrp="1"/>
          </p:cNvSpPr>
          <p:nvPr>
            <p:ph type="title"/>
          </p:nvPr>
        </p:nvSpPr>
        <p:spPr>
          <a:xfrm>
            <a:off x="457200" y="329566"/>
            <a:ext cx="13868400" cy="1371600"/>
          </a:xfrm>
        </p:spPr>
        <p:txBody>
          <a:bodyPr anchor="t">
            <a:noAutofit/>
          </a:bodyPr>
          <a:lstStyle/>
          <a:p>
            <a:pPr algn="l"/>
            <a:r>
              <a:rPr lang="en-US" sz="4800" b="1" u="sng" dirty="0" smtClean="0"/>
              <a:t>III. God Will Fight Our Battles and Give Us Victory to Demonstrate His Salvation. 	(17:38-58)</a:t>
            </a:r>
            <a:endParaRPr lang="en-US" sz="4800" dirty="0"/>
          </a:p>
        </p:txBody>
      </p:sp>
      <p:sp>
        <p:nvSpPr>
          <p:cNvPr id="6" name="TextBox 5"/>
          <p:cNvSpPr txBox="1"/>
          <p:nvPr/>
        </p:nvSpPr>
        <p:spPr>
          <a:xfrm>
            <a:off x="609600" y="1828800"/>
            <a:ext cx="1828800" cy="492443"/>
          </a:xfrm>
          <a:prstGeom prst="rect">
            <a:avLst/>
          </a:prstGeom>
          <a:noFill/>
        </p:spPr>
        <p:txBody>
          <a:bodyPr wrap="square" rtlCol="0">
            <a:spAutoFit/>
          </a:bodyPr>
          <a:lstStyle/>
          <a:p>
            <a:r>
              <a:rPr lang="en-US" i="1" dirty="0" smtClean="0"/>
              <a:t>(continued)</a:t>
            </a:r>
            <a:endParaRPr lang="en-US" i="1"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329566"/>
            <a:ext cx="13868400" cy="1371600"/>
          </a:xfrm>
        </p:spPr>
        <p:txBody>
          <a:bodyPr anchor="t">
            <a:noAutofit/>
          </a:bodyPr>
          <a:lstStyle/>
          <a:p>
            <a:pPr algn="l"/>
            <a:r>
              <a:rPr lang="en-US" sz="4800" b="1" u="sng" dirty="0" smtClean="0"/>
              <a:t>IV. Conclusion: The Rest of the Story</a:t>
            </a:r>
            <a:endParaRPr lang="en-US" sz="4800" dirty="0"/>
          </a:p>
        </p:txBody>
      </p:sp>
      <p:sp>
        <p:nvSpPr>
          <p:cNvPr id="4" name="Content Placeholder 3"/>
          <p:cNvSpPr>
            <a:spLocks noGrp="1"/>
          </p:cNvSpPr>
          <p:nvPr>
            <p:ph idx="1"/>
          </p:nvPr>
        </p:nvSpPr>
        <p:spPr>
          <a:xfrm>
            <a:off x="1371600" y="1920240"/>
            <a:ext cx="12527280" cy="5431156"/>
          </a:xfrm>
        </p:spPr>
        <p:txBody>
          <a:bodyPr>
            <a:noAutofit/>
          </a:bodyPr>
          <a:lstStyle/>
          <a:p>
            <a:pPr marL="457200" indent="-457200">
              <a:spcBef>
                <a:spcPts val="1800"/>
              </a:spcBef>
            </a:pPr>
            <a:r>
              <a:rPr lang="en-US" sz="3600" b="1" dirty="0" smtClean="0"/>
              <a:t>In Ezekiel 34:22-24 the Lord promised his people, </a:t>
            </a:r>
          </a:p>
          <a:p>
            <a:pPr marL="914400" indent="0">
              <a:spcBef>
                <a:spcPts val="1800"/>
              </a:spcBef>
              <a:buNone/>
            </a:pPr>
            <a:r>
              <a:rPr lang="en-US" sz="3200" b="1" dirty="0" smtClean="0"/>
              <a:t>“I will rescue my flock; they shall no longer be a prey.  And I will judge between sheep and sheep.  And I will set up over them one shepherd, my servant David, and he shall feed them and be their shepherd.  And I, the L</a:t>
            </a:r>
            <a:r>
              <a:rPr lang="en-US" sz="3200" b="1" cap="small" dirty="0" smtClean="0"/>
              <a:t>ord</a:t>
            </a:r>
            <a:r>
              <a:rPr lang="en-US" sz="3200" b="1" dirty="0" smtClean="0"/>
              <a:t>, will be their God, and my servant David shall be prince among </a:t>
            </a:r>
            <a:r>
              <a:rPr lang="en-US" sz="3200" b="1" dirty="0" smtClean="0"/>
              <a:t>them. </a:t>
            </a:r>
            <a:r>
              <a:rPr lang="en-US" sz="3200" b="1" dirty="0" smtClean="0"/>
              <a:t>I am the </a:t>
            </a:r>
            <a:r>
              <a:rPr lang="en-US" sz="3200" b="1" dirty="0" smtClean="0"/>
              <a:t>L</a:t>
            </a:r>
            <a:r>
              <a:rPr lang="en-US" sz="3200" b="1" cap="small" dirty="0" smtClean="0"/>
              <a:t>ord;</a:t>
            </a:r>
            <a:r>
              <a:rPr lang="en-US" sz="3200" b="1" dirty="0" smtClean="0"/>
              <a:t> </a:t>
            </a:r>
            <a:r>
              <a:rPr lang="en-US" sz="3200" b="1" dirty="0" smtClean="0"/>
              <a:t>I have spoken.”</a:t>
            </a:r>
          </a:p>
          <a:p>
            <a:pPr marL="457200" indent="-457200">
              <a:spcBef>
                <a:spcPts val="1800"/>
              </a:spcBef>
            </a:pPr>
            <a:r>
              <a:rPr lang="en-US" sz="3600" b="1" dirty="0" smtClean="0"/>
              <a:t>God indeed sent his servant shepherd. His name is Jesus. Like his forefather David, but even more so, he would be the Lord’s anointed King and a man after God’s own heart.</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9566"/>
            <a:ext cx="13868400" cy="1371600"/>
          </a:xfrm>
        </p:spPr>
        <p:txBody>
          <a:bodyPr anchor="t">
            <a:noAutofit/>
          </a:bodyPr>
          <a:lstStyle/>
          <a:p>
            <a:pPr algn="l"/>
            <a:r>
              <a:rPr lang="en-US" sz="4800" b="1" u="sng" dirty="0" smtClean="0"/>
              <a:t>I. God Has His Enemies That Will Mock and Oppose the Advance of His Kingdom.	(17:1-16)</a:t>
            </a:r>
            <a:endParaRPr lang="en-US" sz="48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329566"/>
            <a:ext cx="13868400" cy="1371600"/>
          </a:xfrm>
        </p:spPr>
        <p:txBody>
          <a:bodyPr anchor="t">
            <a:noAutofit/>
          </a:bodyPr>
          <a:lstStyle/>
          <a:p>
            <a:pPr algn="l"/>
            <a:r>
              <a:rPr lang="en-US" sz="4800" b="1" u="sng" dirty="0" smtClean="0"/>
              <a:t>IV. Conclusion: The Rest of the Story</a:t>
            </a:r>
            <a:endParaRPr lang="en-US" sz="4800" dirty="0"/>
          </a:p>
        </p:txBody>
      </p:sp>
      <p:sp>
        <p:nvSpPr>
          <p:cNvPr id="4" name="Content Placeholder 3"/>
          <p:cNvSpPr>
            <a:spLocks noGrp="1"/>
          </p:cNvSpPr>
          <p:nvPr>
            <p:ph idx="1"/>
          </p:nvPr>
        </p:nvSpPr>
        <p:spPr>
          <a:xfrm>
            <a:off x="1371600" y="1920240"/>
            <a:ext cx="12527280" cy="5431156"/>
          </a:xfrm>
        </p:spPr>
        <p:txBody>
          <a:bodyPr>
            <a:noAutofit/>
          </a:bodyPr>
          <a:lstStyle/>
          <a:p>
            <a:pPr marL="457200" indent="-457200">
              <a:spcBef>
                <a:spcPts val="1800"/>
              </a:spcBef>
            </a:pPr>
            <a:r>
              <a:rPr lang="en-US" sz="3600" b="1" dirty="0" smtClean="0"/>
              <a:t>He would be the chosen servant of Isaiah 53 and he would crush the heads of all our enemies following 40 days of battling the serpent Satan in the wilderness.</a:t>
            </a:r>
          </a:p>
          <a:p>
            <a:pPr marL="457200" indent="-457200">
              <a:spcBef>
                <a:spcPts val="1800"/>
              </a:spcBef>
            </a:pPr>
            <a:r>
              <a:rPr lang="en-US" sz="3600" b="1" dirty="0" smtClean="0"/>
              <a:t>He would use the weapon of our enemy—death—and defeat death, inviting his people who trust in him to share in his victory.</a:t>
            </a:r>
          </a:p>
          <a:p>
            <a:pPr marL="457200" indent="-457200">
              <a:spcBef>
                <a:spcPts val="1800"/>
              </a:spcBef>
            </a:pPr>
            <a:r>
              <a:rPr lang="en-US" sz="3600" b="1" dirty="0" smtClean="0"/>
              <a:t>This greater Son of David, would be crowned with power, wealth, wisdom, and might, for he is the lamb who was slain (Rev. 5:12). </a:t>
            </a:r>
          </a:p>
        </p:txBody>
      </p:sp>
      <p:sp>
        <p:nvSpPr>
          <p:cNvPr id="8" name="TextBox 7"/>
          <p:cNvSpPr txBox="1"/>
          <p:nvPr/>
        </p:nvSpPr>
        <p:spPr>
          <a:xfrm>
            <a:off x="609600" y="1143000"/>
            <a:ext cx="1828800" cy="492443"/>
          </a:xfrm>
          <a:prstGeom prst="rect">
            <a:avLst/>
          </a:prstGeom>
          <a:noFill/>
        </p:spPr>
        <p:txBody>
          <a:bodyPr wrap="square" rtlCol="0">
            <a:spAutoFit/>
          </a:bodyPr>
          <a:lstStyle/>
          <a:p>
            <a:r>
              <a:rPr lang="en-US" i="1" dirty="0" smtClean="0"/>
              <a:t>(continued)</a:t>
            </a:r>
            <a:endParaRPr lang="en-US" i="1"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329566"/>
            <a:ext cx="13868400" cy="1371600"/>
          </a:xfrm>
        </p:spPr>
        <p:txBody>
          <a:bodyPr anchor="t">
            <a:noAutofit/>
          </a:bodyPr>
          <a:lstStyle/>
          <a:p>
            <a:pPr algn="l"/>
            <a:r>
              <a:rPr lang="en-US" sz="4800" b="1" u="sng" dirty="0" smtClean="0"/>
              <a:t>IV. Conclusion: The Rest of the Story</a:t>
            </a:r>
            <a:endParaRPr lang="en-US" sz="4800" dirty="0"/>
          </a:p>
        </p:txBody>
      </p:sp>
      <p:sp>
        <p:nvSpPr>
          <p:cNvPr id="4" name="Content Placeholder 3"/>
          <p:cNvSpPr>
            <a:spLocks noGrp="1"/>
          </p:cNvSpPr>
          <p:nvPr>
            <p:ph idx="1"/>
          </p:nvPr>
        </p:nvSpPr>
        <p:spPr>
          <a:xfrm>
            <a:off x="1371600" y="1920240"/>
            <a:ext cx="12527280" cy="5431156"/>
          </a:xfrm>
        </p:spPr>
        <p:txBody>
          <a:bodyPr>
            <a:noAutofit/>
          </a:bodyPr>
          <a:lstStyle/>
          <a:p>
            <a:pPr marL="457200" indent="-457200">
              <a:spcBef>
                <a:spcPts val="1800"/>
              </a:spcBef>
            </a:pPr>
            <a:r>
              <a:rPr lang="en-US" sz="3600" b="1" dirty="0" smtClean="0"/>
              <a:t>He also would receive a bride and make free all who are blood-related to him as their Savior and substitute.</a:t>
            </a:r>
          </a:p>
          <a:p>
            <a:pPr marL="457200" indent="-457200">
              <a:spcBef>
                <a:spcPts val="1800"/>
              </a:spcBef>
            </a:pPr>
            <a:r>
              <a:rPr lang="en-US" sz="3600" b="1" dirty="0" smtClean="0"/>
              <a:t>This Davidic King, through his victory, would see that all the earth would know that there is a God in Israel and that the Lord saves, for the battle is his!</a:t>
            </a:r>
          </a:p>
          <a:p>
            <a:pPr marL="457200" indent="-457200">
              <a:spcBef>
                <a:spcPts val="1800"/>
              </a:spcBef>
            </a:pPr>
            <a:r>
              <a:rPr lang="en-US" sz="3600" b="1" dirty="0" smtClean="0"/>
              <a:t>And, because we are in Christ, we do not fight </a:t>
            </a:r>
            <a:r>
              <a:rPr lang="en-US" sz="3600" b="1" u="sng" dirty="0" smtClean="0"/>
              <a:t>for</a:t>
            </a:r>
            <a:r>
              <a:rPr lang="en-US" sz="3600" b="1" dirty="0" smtClean="0"/>
              <a:t> victory; we fight </a:t>
            </a:r>
            <a:r>
              <a:rPr lang="en-US" sz="3600" b="1" u="sng" dirty="0" smtClean="0"/>
              <a:t>from</a:t>
            </a:r>
            <a:r>
              <a:rPr lang="en-US" sz="3600" b="1" dirty="0" smtClean="0"/>
              <a:t> victory!</a:t>
            </a:r>
          </a:p>
          <a:p>
            <a:pPr>
              <a:spcBef>
                <a:spcPts val="1800"/>
              </a:spcBef>
            </a:pPr>
            <a:endParaRPr lang="en-US" sz="3600" dirty="0"/>
          </a:p>
        </p:txBody>
      </p:sp>
      <p:sp>
        <p:nvSpPr>
          <p:cNvPr id="7" name="TextBox 6"/>
          <p:cNvSpPr txBox="1"/>
          <p:nvPr/>
        </p:nvSpPr>
        <p:spPr>
          <a:xfrm>
            <a:off x="609600" y="1143000"/>
            <a:ext cx="1828800" cy="492443"/>
          </a:xfrm>
          <a:prstGeom prst="rect">
            <a:avLst/>
          </a:prstGeom>
          <a:noFill/>
        </p:spPr>
        <p:txBody>
          <a:bodyPr wrap="square" rtlCol="0">
            <a:spAutoFit/>
          </a:bodyPr>
          <a:lstStyle/>
          <a:p>
            <a:r>
              <a:rPr lang="en-US" i="1" dirty="0" smtClean="0"/>
              <a:t>(continued)</a:t>
            </a:r>
            <a:endParaRPr lang="en-US" i="1"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329566"/>
            <a:ext cx="13868400" cy="1371600"/>
          </a:xfrm>
        </p:spPr>
        <p:txBody>
          <a:bodyPr anchor="t">
            <a:noAutofit/>
          </a:bodyPr>
          <a:lstStyle/>
          <a:p>
            <a:pPr algn="l"/>
            <a:r>
              <a:rPr lang="en-US" sz="4800" b="1" u="sng" dirty="0" smtClean="0"/>
              <a:t>IV. Conclusion: The Rest of the Story</a:t>
            </a:r>
            <a:endParaRPr lang="en-US" sz="4800" dirty="0"/>
          </a:p>
        </p:txBody>
      </p:sp>
      <p:sp>
        <p:nvSpPr>
          <p:cNvPr id="4" name="Content Placeholder 3"/>
          <p:cNvSpPr>
            <a:spLocks noGrp="1"/>
          </p:cNvSpPr>
          <p:nvPr>
            <p:ph idx="1"/>
          </p:nvPr>
        </p:nvSpPr>
        <p:spPr>
          <a:xfrm>
            <a:off x="1371600" y="1920240"/>
            <a:ext cx="12527280" cy="5431156"/>
          </a:xfrm>
        </p:spPr>
        <p:txBody>
          <a:bodyPr>
            <a:normAutofit/>
          </a:bodyPr>
          <a:lstStyle/>
          <a:p>
            <a:pPr marL="457200" indent="-457200">
              <a:spcBef>
                <a:spcPts val="1800"/>
              </a:spcBef>
            </a:pPr>
            <a:r>
              <a:rPr lang="en-US" sz="3600" b="1" dirty="0" smtClean="0"/>
              <a:t>Christ has won. And so, wielding the sword of the Spirit (the Word of God) and empowered by the gospel, we in our champion move ahead against Satan, sin, death and hell because we know the gates of hell shall not stand against us (Matt. 16:18).</a:t>
            </a:r>
          </a:p>
          <a:p>
            <a:pPr marL="457200" indent="-457200">
              <a:spcBef>
                <a:spcPts val="1800"/>
              </a:spcBef>
            </a:pPr>
            <a:r>
              <a:rPr lang="en-US" sz="3600" b="1" dirty="0" smtClean="0"/>
              <a:t>These giants have been decapitated by our Good Shepherd—our Great Shepherd.</a:t>
            </a:r>
            <a:endParaRPr lang="en-US" sz="3600" dirty="0"/>
          </a:p>
        </p:txBody>
      </p:sp>
      <p:sp>
        <p:nvSpPr>
          <p:cNvPr id="7" name="TextBox 6"/>
          <p:cNvSpPr txBox="1"/>
          <p:nvPr/>
        </p:nvSpPr>
        <p:spPr>
          <a:xfrm>
            <a:off x="609600" y="1143000"/>
            <a:ext cx="1828800" cy="492443"/>
          </a:xfrm>
          <a:prstGeom prst="rect">
            <a:avLst/>
          </a:prstGeom>
          <a:noFill/>
        </p:spPr>
        <p:txBody>
          <a:bodyPr wrap="square" rtlCol="0">
            <a:spAutoFit/>
          </a:bodyPr>
          <a:lstStyle/>
          <a:p>
            <a:r>
              <a:rPr lang="en-US" i="1" dirty="0" smtClean="0"/>
              <a:t>(continued)</a:t>
            </a:r>
            <a:endParaRPr lang="en-US" i="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9566"/>
            <a:ext cx="13868400" cy="1371600"/>
          </a:xfrm>
        </p:spPr>
        <p:txBody>
          <a:bodyPr anchor="t">
            <a:noAutofit/>
          </a:bodyPr>
          <a:lstStyle/>
          <a:p>
            <a:pPr algn="l"/>
            <a:r>
              <a:rPr lang="en-US" sz="4800" b="1" u="sng" dirty="0" smtClean="0"/>
              <a:t>I. God Has His Enemies That Will Mock and Oppose the Advance of His Kingdom.	(17:1-16)</a:t>
            </a:r>
            <a:endParaRPr lang="en-US" sz="4800" dirty="0"/>
          </a:p>
        </p:txBody>
      </p:sp>
      <p:sp>
        <p:nvSpPr>
          <p:cNvPr id="3" name="Content Placeholder 2"/>
          <p:cNvSpPr>
            <a:spLocks noGrp="1"/>
          </p:cNvSpPr>
          <p:nvPr>
            <p:ph idx="1"/>
          </p:nvPr>
        </p:nvSpPr>
        <p:spPr>
          <a:xfrm>
            <a:off x="914400" y="2743200"/>
            <a:ext cx="12984480" cy="5486400"/>
          </a:xfrm>
        </p:spPr>
        <p:txBody>
          <a:bodyPr>
            <a:normAutofit/>
          </a:bodyPr>
          <a:lstStyle/>
          <a:p>
            <a:pPr marL="914400" indent="-914400">
              <a:spcBef>
                <a:spcPts val="0"/>
              </a:spcBef>
              <a:spcAft>
                <a:spcPts val="1800"/>
              </a:spcAft>
              <a:buFont typeface="+mj-lt"/>
              <a:buAutoNum type="arabicPeriod"/>
            </a:pPr>
            <a:r>
              <a:rPr lang="en-US" sz="4400" b="1" dirty="0" smtClean="0"/>
              <a:t>The enemies of God are often fearful in appearance. (17:1-7)</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9566"/>
            <a:ext cx="13868400" cy="1371600"/>
          </a:xfrm>
        </p:spPr>
        <p:txBody>
          <a:bodyPr anchor="t">
            <a:noAutofit/>
          </a:bodyPr>
          <a:lstStyle/>
          <a:p>
            <a:pPr algn="l"/>
            <a:r>
              <a:rPr lang="en-US" sz="4800" b="1" u="sng" dirty="0" smtClean="0"/>
              <a:t>I. God Has His Enemies That Will Mock and Oppose the Advance of His Kingdom.	(17:1-16)</a:t>
            </a:r>
            <a:endParaRPr lang="en-US" sz="4800" dirty="0"/>
          </a:p>
        </p:txBody>
      </p:sp>
      <p:sp>
        <p:nvSpPr>
          <p:cNvPr id="3" name="Content Placeholder 2"/>
          <p:cNvSpPr>
            <a:spLocks noGrp="1"/>
          </p:cNvSpPr>
          <p:nvPr>
            <p:ph idx="1"/>
          </p:nvPr>
        </p:nvSpPr>
        <p:spPr>
          <a:xfrm>
            <a:off x="914400" y="2743200"/>
            <a:ext cx="12984480" cy="5486400"/>
          </a:xfrm>
        </p:spPr>
        <p:txBody>
          <a:bodyPr>
            <a:normAutofit/>
          </a:bodyPr>
          <a:lstStyle/>
          <a:p>
            <a:pPr marL="914400" indent="-914400">
              <a:spcBef>
                <a:spcPts val="0"/>
              </a:spcBef>
              <a:spcAft>
                <a:spcPts val="1800"/>
              </a:spcAft>
              <a:buFont typeface="+mj-lt"/>
              <a:buAutoNum type="arabicPeriod"/>
            </a:pPr>
            <a:r>
              <a:rPr lang="en-US" sz="4400" b="1" dirty="0" smtClean="0"/>
              <a:t>The enemies of God are often fearful in appearance. (17:1-7)</a:t>
            </a:r>
          </a:p>
          <a:p>
            <a:pPr marL="914400" indent="-914400">
              <a:spcBef>
                <a:spcPts val="0"/>
              </a:spcBef>
              <a:spcAft>
                <a:spcPts val="1800"/>
              </a:spcAft>
              <a:buFont typeface="+mj-lt"/>
              <a:buAutoNum type="arabicPeriod"/>
            </a:pPr>
            <a:r>
              <a:rPr lang="en-US" sz="4400" b="1" dirty="0" smtClean="0"/>
              <a:t>The enemies of God are often boastful with their words. (17:8-10, 16)</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9566"/>
            <a:ext cx="13868400" cy="1371600"/>
          </a:xfrm>
        </p:spPr>
        <p:txBody>
          <a:bodyPr anchor="t">
            <a:noAutofit/>
          </a:bodyPr>
          <a:lstStyle/>
          <a:p>
            <a:pPr algn="l"/>
            <a:r>
              <a:rPr lang="en-US" sz="4800" b="1" u="sng" dirty="0" smtClean="0"/>
              <a:t>I. God Has His Enemies That Will Mock and Oppose the Advance of His Kingdom.	(17:1-16)</a:t>
            </a:r>
            <a:endParaRPr lang="en-US" sz="4800" dirty="0"/>
          </a:p>
        </p:txBody>
      </p:sp>
      <p:sp>
        <p:nvSpPr>
          <p:cNvPr id="3" name="Content Placeholder 2"/>
          <p:cNvSpPr>
            <a:spLocks noGrp="1"/>
          </p:cNvSpPr>
          <p:nvPr>
            <p:ph idx="1"/>
          </p:nvPr>
        </p:nvSpPr>
        <p:spPr>
          <a:xfrm>
            <a:off x="914400" y="2743200"/>
            <a:ext cx="12984480" cy="5486400"/>
          </a:xfrm>
        </p:spPr>
        <p:txBody>
          <a:bodyPr>
            <a:normAutofit/>
          </a:bodyPr>
          <a:lstStyle/>
          <a:p>
            <a:pPr marL="914400" indent="-914400">
              <a:spcBef>
                <a:spcPts val="0"/>
              </a:spcBef>
              <a:spcAft>
                <a:spcPts val="1800"/>
              </a:spcAft>
              <a:buFont typeface="+mj-lt"/>
              <a:buAutoNum type="arabicPeriod"/>
            </a:pPr>
            <a:r>
              <a:rPr lang="en-US" sz="4400" b="1" dirty="0" smtClean="0"/>
              <a:t>The enemies of God are often fearful in appearance. (17:1-7)</a:t>
            </a:r>
          </a:p>
          <a:p>
            <a:pPr marL="914400" indent="-914400">
              <a:spcBef>
                <a:spcPts val="0"/>
              </a:spcBef>
              <a:spcAft>
                <a:spcPts val="1800"/>
              </a:spcAft>
              <a:buFont typeface="+mj-lt"/>
              <a:buAutoNum type="arabicPeriod"/>
            </a:pPr>
            <a:r>
              <a:rPr lang="en-US" sz="4400" b="1" dirty="0" smtClean="0"/>
              <a:t>The enemies of God are often boastful with their words. (17:8-10, 16)</a:t>
            </a:r>
          </a:p>
          <a:p>
            <a:pPr marL="914400" indent="-914400">
              <a:spcBef>
                <a:spcPts val="0"/>
              </a:spcBef>
              <a:spcAft>
                <a:spcPts val="1800"/>
              </a:spcAft>
              <a:buFont typeface="+mj-lt"/>
              <a:buAutoNum type="arabicPeriod"/>
            </a:pPr>
            <a:r>
              <a:rPr lang="en-US" sz="4400" b="1" dirty="0" smtClean="0"/>
              <a:t>The enemies of God often discourage and terrify us. (17:11; also v. 24)</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9566"/>
            <a:ext cx="13868400" cy="1371600"/>
          </a:xfrm>
        </p:spPr>
        <p:txBody>
          <a:bodyPr anchor="t">
            <a:noAutofit/>
          </a:bodyPr>
          <a:lstStyle/>
          <a:p>
            <a:pPr algn="l"/>
            <a:r>
              <a:rPr lang="en-US" sz="4800" b="1" u="sng" dirty="0" smtClean="0"/>
              <a:t>II. God Raises Up His Servant Who Will Trust in God and Defend the Lord’s Name.	(16:6-13; 17:17-37)</a:t>
            </a:r>
            <a:endParaRPr lang="en-US" sz="48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9566"/>
            <a:ext cx="13868400" cy="1371600"/>
          </a:xfrm>
        </p:spPr>
        <p:txBody>
          <a:bodyPr anchor="t">
            <a:noAutofit/>
          </a:bodyPr>
          <a:lstStyle/>
          <a:p>
            <a:pPr algn="l"/>
            <a:r>
              <a:rPr lang="en-US" sz="4800" b="1" u="sng" dirty="0" smtClean="0"/>
              <a:t>II. God Raises Up His Servant Who Will Trust in God and Defend the Lord’s Name.	(16:6-13; 17:17-37)</a:t>
            </a:r>
            <a:endParaRPr lang="en-US" sz="4800" dirty="0"/>
          </a:p>
        </p:txBody>
      </p:sp>
      <p:sp>
        <p:nvSpPr>
          <p:cNvPr id="3" name="Content Placeholder 2"/>
          <p:cNvSpPr>
            <a:spLocks noGrp="1"/>
          </p:cNvSpPr>
          <p:nvPr>
            <p:ph idx="1"/>
          </p:nvPr>
        </p:nvSpPr>
        <p:spPr>
          <a:xfrm>
            <a:off x="914400" y="2743200"/>
            <a:ext cx="12984480" cy="5486400"/>
          </a:xfrm>
        </p:spPr>
        <p:txBody>
          <a:bodyPr>
            <a:noAutofit/>
          </a:bodyPr>
          <a:lstStyle/>
          <a:p>
            <a:pPr marL="914400" indent="-914400">
              <a:spcBef>
                <a:spcPts val="0"/>
              </a:spcBef>
              <a:spcAft>
                <a:spcPts val="1800"/>
              </a:spcAft>
              <a:buFont typeface="+mj-lt"/>
              <a:buAutoNum type="arabicPeriod"/>
            </a:pPr>
            <a:r>
              <a:rPr lang="en-US" sz="4400" b="1" dirty="0" smtClean="0"/>
              <a:t>David was the Lord’s anointed king.	 (16:6-7)</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9566"/>
            <a:ext cx="13868400" cy="1371600"/>
          </a:xfrm>
        </p:spPr>
        <p:txBody>
          <a:bodyPr anchor="t">
            <a:noAutofit/>
          </a:bodyPr>
          <a:lstStyle/>
          <a:p>
            <a:pPr algn="l"/>
            <a:r>
              <a:rPr lang="en-US" sz="4800" b="1" u="sng" dirty="0" smtClean="0"/>
              <a:t>II. God Raises Up His Servant Who Will Trust in God and Defend the Lord’s Name.	(16:6-13; 17:17-37)</a:t>
            </a:r>
            <a:endParaRPr lang="en-US" sz="4800" dirty="0"/>
          </a:p>
        </p:txBody>
      </p:sp>
      <p:sp>
        <p:nvSpPr>
          <p:cNvPr id="3" name="Content Placeholder 2"/>
          <p:cNvSpPr>
            <a:spLocks noGrp="1"/>
          </p:cNvSpPr>
          <p:nvPr>
            <p:ph idx="1"/>
          </p:nvPr>
        </p:nvSpPr>
        <p:spPr>
          <a:xfrm>
            <a:off x="914400" y="2743200"/>
            <a:ext cx="12984480" cy="5486400"/>
          </a:xfrm>
        </p:spPr>
        <p:txBody>
          <a:bodyPr>
            <a:noAutofit/>
          </a:bodyPr>
          <a:lstStyle/>
          <a:p>
            <a:pPr marL="914400" indent="-914400">
              <a:spcBef>
                <a:spcPts val="0"/>
              </a:spcBef>
              <a:spcAft>
                <a:spcPts val="1800"/>
              </a:spcAft>
              <a:buFont typeface="+mj-lt"/>
              <a:buAutoNum type="arabicPeriod"/>
            </a:pPr>
            <a:r>
              <a:rPr lang="en-US" sz="4400" b="1" dirty="0" smtClean="0"/>
              <a:t>David was the Lord’s anointed king.	 (16:6-7)</a:t>
            </a:r>
          </a:p>
          <a:p>
            <a:pPr marL="914400" indent="-914400">
              <a:spcBef>
                <a:spcPts val="0"/>
              </a:spcBef>
              <a:spcAft>
                <a:spcPts val="1800"/>
              </a:spcAft>
              <a:buFont typeface="+mj-lt"/>
              <a:buAutoNum type="arabicPeriod"/>
            </a:pPr>
            <a:r>
              <a:rPr lang="en-US" sz="4400" b="1" dirty="0" smtClean="0"/>
              <a:t>David had a heart after the Lord. (16:7)</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9566"/>
            <a:ext cx="13868400" cy="1371600"/>
          </a:xfrm>
        </p:spPr>
        <p:txBody>
          <a:bodyPr anchor="t">
            <a:noAutofit/>
          </a:bodyPr>
          <a:lstStyle/>
          <a:p>
            <a:pPr algn="l"/>
            <a:r>
              <a:rPr lang="en-US" sz="4800" b="1" u="sng" dirty="0" smtClean="0"/>
              <a:t>II. God Raises Up His Servant Who Will Trust in God and Defend the Lord’s Name.	(16:6-13; 17:17-37)</a:t>
            </a:r>
            <a:endParaRPr lang="en-US" sz="4800" dirty="0"/>
          </a:p>
        </p:txBody>
      </p:sp>
      <p:sp>
        <p:nvSpPr>
          <p:cNvPr id="3" name="Content Placeholder 2"/>
          <p:cNvSpPr>
            <a:spLocks noGrp="1"/>
          </p:cNvSpPr>
          <p:nvPr>
            <p:ph idx="1"/>
          </p:nvPr>
        </p:nvSpPr>
        <p:spPr>
          <a:xfrm>
            <a:off x="914400" y="2743200"/>
            <a:ext cx="12984480" cy="5486400"/>
          </a:xfrm>
        </p:spPr>
        <p:txBody>
          <a:bodyPr>
            <a:noAutofit/>
          </a:bodyPr>
          <a:lstStyle/>
          <a:p>
            <a:pPr marL="914400" indent="-914400">
              <a:spcBef>
                <a:spcPts val="0"/>
              </a:spcBef>
              <a:spcAft>
                <a:spcPts val="1800"/>
              </a:spcAft>
              <a:buFont typeface="+mj-lt"/>
              <a:buAutoNum type="arabicPeriod"/>
            </a:pPr>
            <a:r>
              <a:rPr lang="en-US" sz="4400" b="1" dirty="0" smtClean="0"/>
              <a:t>David was the Lord’s anointed king.	 (16:6-7)</a:t>
            </a:r>
          </a:p>
          <a:p>
            <a:pPr marL="914400" indent="-914400">
              <a:spcBef>
                <a:spcPts val="0"/>
              </a:spcBef>
              <a:spcAft>
                <a:spcPts val="1800"/>
              </a:spcAft>
              <a:buFont typeface="+mj-lt"/>
              <a:buAutoNum type="arabicPeriod"/>
            </a:pPr>
            <a:r>
              <a:rPr lang="en-US" sz="4400" b="1" dirty="0" smtClean="0"/>
              <a:t>David had a heart after the Lord. (16:7)</a:t>
            </a:r>
          </a:p>
          <a:p>
            <a:pPr marL="914400" indent="-914400">
              <a:spcBef>
                <a:spcPts val="0"/>
              </a:spcBef>
              <a:spcAft>
                <a:spcPts val="1800"/>
              </a:spcAft>
              <a:buFont typeface="+mj-lt"/>
              <a:buAutoNum type="arabicPeriod"/>
            </a:pPr>
            <a:r>
              <a:rPr lang="en-US" sz="4400" b="1" dirty="0" smtClean="0"/>
              <a:t>David was the Lord’s chosen servant. (16:8-10; 17:31-36)</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703</TotalTime>
  <Words>1078</Words>
  <Application>Microsoft Office PowerPoint</Application>
  <PresentationFormat>Custom</PresentationFormat>
  <Paragraphs>74</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God’s Unlikely Champion  The Shepherd Boy Who Made His Name Famous in All the Earth </vt:lpstr>
      <vt:lpstr>I. God Has His Enemies That Will Mock and Oppose the Advance of His Kingdom. (17:1-16)</vt:lpstr>
      <vt:lpstr>I. God Has His Enemies That Will Mock and Oppose the Advance of His Kingdom. (17:1-16)</vt:lpstr>
      <vt:lpstr>I. God Has His Enemies That Will Mock and Oppose the Advance of His Kingdom. (17:1-16)</vt:lpstr>
      <vt:lpstr>I. God Has His Enemies That Will Mock and Oppose the Advance of His Kingdom. (17:1-16)</vt:lpstr>
      <vt:lpstr>II. God Raises Up His Servant Who Will Trust in God and Defend the Lord’s Name. (16:6-13; 17:17-37)</vt:lpstr>
      <vt:lpstr>II. God Raises Up His Servant Who Will Trust in God and Defend the Lord’s Name. (16:6-13; 17:17-37)</vt:lpstr>
      <vt:lpstr>II. God Raises Up His Servant Who Will Trust in God and Defend the Lord’s Name. (16:6-13; 17:17-37)</vt:lpstr>
      <vt:lpstr>II. God Raises Up His Servant Who Will Trust in God and Defend the Lord’s Name. (16:6-13; 17:17-37)</vt:lpstr>
      <vt:lpstr>II. God Raises Up His Servant Who Will Trust in God and Defend the Lord’s Name. (16:6-13; 17:17-37)</vt:lpstr>
      <vt:lpstr>II. God Raises Up His Servant Who Will Trust in God and Defend the Lord’s Name. (16:6-13; 17:17-37)</vt:lpstr>
      <vt:lpstr>II. God Raises Up His Servant Who Will Trust in God and Defend the Lord’s Name. (16:6-13; 17:17-37)</vt:lpstr>
      <vt:lpstr>III. God Will Fight Our Battles and Give Us Victory to Demonstrate His Salvation.  (17:38-58)</vt:lpstr>
      <vt:lpstr>III. God Will Fight Our Battles and Give Us Victory to Demonstrate His Salvation.  (17:38-58)</vt:lpstr>
      <vt:lpstr>III. God Will Fight Our Battles and Give Us Victory to Demonstrate His Salvation.  (17:38-58)</vt:lpstr>
      <vt:lpstr>III. God Will Fight Our Battles and Give Us Victory to Demonstrate His Salvation.  (17:38-58)</vt:lpstr>
      <vt:lpstr>III. God Will Fight Our Battles and Give Us Victory to Demonstrate His Salvation.  (17:38-58)</vt:lpstr>
      <vt:lpstr>III. God Will Fight Our Battles and Give Us Victory to Demonstrate His Salvation.  (17:38-58)</vt:lpstr>
      <vt:lpstr>IV. Conclusion: The Rest of the Story</vt:lpstr>
      <vt:lpstr>IV. Conclusion: The Rest of the Story</vt:lpstr>
      <vt:lpstr>IV. Conclusion: The Rest of the Story</vt:lpstr>
      <vt:lpstr>IV. Conclusion: The Rest of the Story</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Student Orientation</dc:title>
  <dc:creator>binkley</dc:creator>
  <cp:lastModifiedBy>Humphrey, Kim</cp:lastModifiedBy>
  <cp:revision>74</cp:revision>
  <dcterms:created xsi:type="dcterms:W3CDTF">2009-08-07T17:29:45Z</dcterms:created>
  <dcterms:modified xsi:type="dcterms:W3CDTF">2013-08-16T13:17:37Z</dcterms:modified>
</cp:coreProperties>
</file>