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5" r:id="rId5"/>
    <p:sldId id="263" r:id="rId6"/>
    <p:sldId id="266" r:id="rId7"/>
    <p:sldId id="282" r:id="rId8"/>
    <p:sldId id="264" r:id="rId9"/>
    <p:sldId id="259" r:id="rId10"/>
    <p:sldId id="267" r:id="rId11"/>
    <p:sldId id="268" r:id="rId12"/>
    <p:sldId id="269" r:id="rId13"/>
    <p:sldId id="270" r:id="rId14"/>
    <p:sldId id="271" r:id="rId15"/>
    <p:sldId id="272" r:id="rId16"/>
    <p:sldId id="273" r:id="rId17"/>
    <p:sldId id="260" r:id="rId18"/>
    <p:sldId id="283" r:id="rId19"/>
    <p:sldId id="275" r:id="rId20"/>
    <p:sldId id="276" r:id="rId21"/>
    <p:sldId id="277" r:id="rId22"/>
    <p:sldId id="278" r:id="rId23"/>
    <p:sldId id="279" r:id="rId24"/>
    <p:sldId id="281" r:id="rId25"/>
    <p:sldId id="261" r:id="rId26"/>
    <p:sldId id="280" r:id="rId2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F7A"/>
    <a:srgbClr val="BCBDC0"/>
    <a:srgbClr val="32689A"/>
    <a:srgbClr val="4F91C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6B4A25-1373-AC42-8DBE-AB469D44D7E8}" v="63" dt="2019-02-12T14:00:56.3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63"/>
  </p:normalViewPr>
  <p:slideViewPr>
    <p:cSldViewPr snapToGrid="0" snapToObjects="1">
      <p:cViewPr varScale="1">
        <p:scale>
          <a:sx n="156" d="100"/>
          <a:sy n="156" d="100"/>
        </p:scale>
        <p:origin x="360" y="176"/>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ncada, Devin" userId="0e3fc217-eef8-47f6-8332-fcd77fd00833" providerId="ADAL" clId="{836B4A25-1373-AC42-8DBE-AB469D44D7E8}"/>
    <pc:docChg chg="undo custSel modSld sldOrd">
      <pc:chgData name="Moncada, Devin" userId="0e3fc217-eef8-47f6-8332-fcd77fd00833" providerId="ADAL" clId="{836B4A25-1373-AC42-8DBE-AB469D44D7E8}" dt="2019-02-12T14:03:30.039" v="487" actId="20577"/>
      <pc:docMkLst>
        <pc:docMk/>
      </pc:docMkLst>
      <pc:sldChg chg="modSp">
        <pc:chgData name="Moncada, Devin" userId="0e3fc217-eef8-47f6-8332-fcd77fd00833" providerId="ADAL" clId="{836B4A25-1373-AC42-8DBE-AB469D44D7E8}" dt="2019-02-04T14:51:11.520" v="70" actId="20577"/>
        <pc:sldMkLst>
          <pc:docMk/>
          <pc:sldMk cId="51252053" sldId="256"/>
        </pc:sldMkLst>
        <pc:spChg chg="mod">
          <ac:chgData name="Moncada, Devin" userId="0e3fc217-eef8-47f6-8332-fcd77fd00833" providerId="ADAL" clId="{836B4A25-1373-AC42-8DBE-AB469D44D7E8}" dt="2019-02-04T14:51:11.520" v="70" actId="20577"/>
          <ac:spMkLst>
            <pc:docMk/>
            <pc:sldMk cId="51252053" sldId="256"/>
            <ac:spMk id="2" creationId="{00000000-0000-0000-0000-000000000000}"/>
          </ac:spMkLst>
        </pc:spChg>
      </pc:sldChg>
      <pc:sldChg chg="addSp delSp modSp">
        <pc:chgData name="Moncada, Devin" userId="0e3fc217-eef8-47f6-8332-fcd77fd00833" providerId="ADAL" clId="{836B4A25-1373-AC42-8DBE-AB469D44D7E8}" dt="2019-02-12T14:03:24.577" v="483" actId="20577"/>
        <pc:sldMkLst>
          <pc:docMk/>
          <pc:sldMk cId="2919085022" sldId="257"/>
        </pc:sldMkLst>
        <pc:spChg chg="mod">
          <ac:chgData name="Moncada, Devin" userId="0e3fc217-eef8-47f6-8332-fcd77fd00833" providerId="ADAL" clId="{836B4A25-1373-AC42-8DBE-AB469D44D7E8}" dt="2019-02-04T14:06:34.452" v="13" actId="255"/>
          <ac:spMkLst>
            <pc:docMk/>
            <pc:sldMk cId="2919085022" sldId="257"/>
            <ac:spMk id="2" creationId="{00000000-0000-0000-0000-000000000000}"/>
          </ac:spMkLst>
        </pc:spChg>
        <pc:spChg chg="del mod">
          <ac:chgData name="Moncada, Devin" userId="0e3fc217-eef8-47f6-8332-fcd77fd00833" providerId="ADAL" clId="{836B4A25-1373-AC42-8DBE-AB469D44D7E8}" dt="2019-02-12T13:57:08.847" v="305" actId="478"/>
          <ac:spMkLst>
            <pc:docMk/>
            <pc:sldMk cId="2919085022" sldId="257"/>
            <ac:spMk id="3" creationId="{00000000-0000-0000-0000-000000000000}"/>
          </ac:spMkLst>
        </pc:spChg>
        <pc:spChg chg="add mod">
          <ac:chgData name="Moncada, Devin" userId="0e3fc217-eef8-47f6-8332-fcd77fd00833" providerId="ADAL" clId="{836B4A25-1373-AC42-8DBE-AB469D44D7E8}" dt="2019-02-12T14:03:24.577" v="483" actId="20577"/>
          <ac:spMkLst>
            <pc:docMk/>
            <pc:sldMk cId="2919085022" sldId="257"/>
            <ac:spMk id="4" creationId="{A417C651-7AEC-8B4D-B202-E4F31B1EBB0C}"/>
          </ac:spMkLst>
        </pc:spChg>
      </pc:sldChg>
      <pc:sldChg chg="addSp delSp modSp">
        <pc:chgData name="Moncada, Devin" userId="0e3fc217-eef8-47f6-8332-fcd77fd00833" providerId="ADAL" clId="{836B4A25-1373-AC42-8DBE-AB469D44D7E8}" dt="2019-02-12T14:03:30.039" v="487" actId="20577"/>
        <pc:sldMkLst>
          <pc:docMk/>
          <pc:sldMk cId="643031655" sldId="258"/>
        </pc:sldMkLst>
        <pc:spChg chg="mod">
          <ac:chgData name="Moncada, Devin" userId="0e3fc217-eef8-47f6-8332-fcd77fd00833" providerId="ADAL" clId="{836B4A25-1373-AC42-8DBE-AB469D44D7E8}" dt="2019-02-04T14:51:25.319" v="72" actId="20577"/>
          <ac:spMkLst>
            <pc:docMk/>
            <pc:sldMk cId="643031655" sldId="258"/>
            <ac:spMk id="2" creationId="{00000000-0000-0000-0000-000000000000}"/>
          </ac:spMkLst>
        </pc:spChg>
        <pc:spChg chg="del mod">
          <ac:chgData name="Moncada, Devin" userId="0e3fc217-eef8-47f6-8332-fcd77fd00833" providerId="ADAL" clId="{836B4A25-1373-AC42-8DBE-AB469D44D7E8}" dt="2019-02-12T13:57:02.819" v="303" actId="478"/>
          <ac:spMkLst>
            <pc:docMk/>
            <pc:sldMk cId="643031655" sldId="258"/>
            <ac:spMk id="3" creationId="{00000000-0000-0000-0000-000000000000}"/>
          </ac:spMkLst>
        </pc:spChg>
        <pc:spChg chg="add mod">
          <ac:chgData name="Moncada, Devin" userId="0e3fc217-eef8-47f6-8332-fcd77fd00833" providerId="ADAL" clId="{836B4A25-1373-AC42-8DBE-AB469D44D7E8}" dt="2019-02-12T14:03:30.039" v="487" actId="20577"/>
          <ac:spMkLst>
            <pc:docMk/>
            <pc:sldMk cId="643031655" sldId="258"/>
            <ac:spMk id="4" creationId="{2D11AADD-23CF-614B-BB59-25B4FB54B54A}"/>
          </ac:spMkLst>
        </pc:spChg>
      </pc:sldChg>
      <pc:sldChg chg="addSp delSp modSp">
        <pc:chgData name="Moncada, Devin" userId="0e3fc217-eef8-47f6-8332-fcd77fd00833" providerId="ADAL" clId="{836B4A25-1373-AC42-8DBE-AB469D44D7E8}" dt="2019-02-12T13:58:24.552" v="342" actId="207"/>
        <pc:sldMkLst>
          <pc:docMk/>
          <pc:sldMk cId="3721269886" sldId="259"/>
        </pc:sldMkLst>
        <pc:spChg chg="mod">
          <ac:chgData name="Moncada, Devin" userId="0e3fc217-eef8-47f6-8332-fcd77fd00833" providerId="ADAL" clId="{836B4A25-1373-AC42-8DBE-AB469D44D7E8}" dt="2019-02-04T14:07:29.880" v="25" actId="255"/>
          <ac:spMkLst>
            <pc:docMk/>
            <pc:sldMk cId="3721269886" sldId="259"/>
            <ac:spMk id="2" creationId="{00000000-0000-0000-0000-000000000000}"/>
          </ac:spMkLst>
        </pc:spChg>
        <pc:spChg chg="del mod">
          <ac:chgData name="Moncada, Devin" userId="0e3fc217-eef8-47f6-8332-fcd77fd00833" providerId="ADAL" clId="{836B4A25-1373-AC42-8DBE-AB469D44D7E8}" dt="2019-02-12T13:57:31.254" v="307" actId="478"/>
          <ac:spMkLst>
            <pc:docMk/>
            <pc:sldMk cId="3721269886" sldId="259"/>
            <ac:spMk id="3" creationId="{00000000-0000-0000-0000-000000000000}"/>
          </ac:spMkLst>
        </pc:spChg>
        <pc:spChg chg="add mod">
          <ac:chgData name="Moncada, Devin" userId="0e3fc217-eef8-47f6-8332-fcd77fd00833" providerId="ADAL" clId="{836B4A25-1373-AC42-8DBE-AB469D44D7E8}" dt="2019-02-12T13:58:24.552" v="342" actId="207"/>
          <ac:spMkLst>
            <pc:docMk/>
            <pc:sldMk cId="3721269886" sldId="259"/>
            <ac:spMk id="4" creationId="{B178D177-23EC-F945-B36F-D11947788294}"/>
          </ac:spMkLst>
        </pc:spChg>
      </pc:sldChg>
      <pc:sldChg chg="addSp delSp modSp">
        <pc:chgData name="Moncada, Devin" userId="0e3fc217-eef8-47f6-8332-fcd77fd00833" providerId="ADAL" clId="{836B4A25-1373-AC42-8DBE-AB469D44D7E8}" dt="2019-02-12T13:59:55.890" v="437" actId="207"/>
        <pc:sldMkLst>
          <pc:docMk/>
          <pc:sldMk cId="1450948260" sldId="260"/>
        </pc:sldMkLst>
        <pc:spChg chg="mod">
          <ac:chgData name="Moncada, Devin" userId="0e3fc217-eef8-47f6-8332-fcd77fd00833" providerId="ADAL" clId="{836B4A25-1373-AC42-8DBE-AB469D44D7E8}" dt="2019-02-04T14:07:43.849" v="30" actId="255"/>
          <ac:spMkLst>
            <pc:docMk/>
            <pc:sldMk cId="1450948260" sldId="260"/>
            <ac:spMk id="2" creationId="{00000000-0000-0000-0000-000000000000}"/>
          </ac:spMkLst>
        </pc:spChg>
        <pc:spChg chg="add del mod">
          <ac:chgData name="Moncada, Devin" userId="0e3fc217-eef8-47f6-8332-fcd77fd00833" providerId="ADAL" clId="{836B4A25-1373-AC42-8DBE-AB469D44D7E8}" dt="2019-02-12T13:58:54.658" v="343" actId="478"/>
          <ac:spMkLst>
            <pc:docMk/>
            <pc:sldMk cId="1450948260" sldId="260"/>
            <ac:spMk id="3" creationId="{00000000-0000-0000-0000-000000000000}"/>
          </ac:spMkLst>
        </pc:spChg>
        <pc:spChg chg="add del mod">
          <ac:chgData name="Moncada, Devin" userId="0e3fc217-eef8-47f6-8332-fcd77fd00833" providerId="ADAL" clId="{836B4A25-1373-AC42-8DBE-AB469D44D7E8}" dt="2019-02-04T14:07:58.467" v="39" actId="47"/>
          <ac:spMkLst>
            <pc:docMk/>
            <pc:sldMk cId="1450948260" sldId="260"/>
            <ac:spMk id="4" creationId="{DB902296-1A6E-2948-A886-428532EEC59F}"/>
          </ac:spMkLst>
        </pc:spChg>
        <pc:spChg chg="add del mod">
          <ac:chgData name="Moncada, Devin" userId="0e3fc217-eef8-47f6-8332-fcd77fd00833" providerId="ADAL" clId="{836B4A25-1373-AC42-8DBE-AB469D44D7E8}" dt="2019-02-04T14:08:13.133" v="41" actId="478"/>
          <ac:spMkLst>
            <pc:docMk/>
            <pc:sldMk cId="1450948260" sldId="260"/>
            <ac:spMk id="5" creationId="{2919AADF-1B57-6641-B73C-361130ACBA03}"/>
          </ac:spMkLst>
        </pc:spChg>
        <pc:spChg chg="add del">
          <ac:chgData name="Moncada, Devin" userId="0e3fc217-eef8-47f6-8332-fcd77fd00833" providerId="ADAL" clId="{836B4A25-1373-AC42-8DBE-AB469D44D7E8}" dt="2019-02-12T13:58:56.741" v="345"/>
          <ac:spMkLst>
            <pc:docMk/>
            <pc:sldMk cId="1450948260" sldId="260"/>
            <ac:spMk id="5" creationId="{D0E65463-0A01-2A46-99E1-E8250AD1EE73}"/>
          </ac:spMkLst>
        </pc:spChg>
        <pc:spChg chg="add mod">
          <ac:chgData name="Moncada, Devin" userId="0e3fc217-eef8-47f6-8332-fcd77fd00833" providerId="ADAL" clId="{836B4A25-1373-AC42-8DBE-AB469D44D7E8}" dt="2019-02-12T13:59:55.890" v="437" actId="207"/>
          <ac:spMkLst>
            <pc:docMk/>
            <pc:sldMk cId="1450948260" sldId="260"/>
            <ac:spMk id="6" creationId="{184CB8DC-1B7E-C741-8A3F-98D6E36F22E5}"/>
          </ac:spMkLst>
        </pc:spChg>
      </pc:sldChg>
      <pc:sldChg chg="addSp delSp modSp">
        <pc:chgData name="Moncada, Devin" userId="0e3fc217-eef8-47f6-8332-fcd77fd00833" providerId="ADAL" clId="{836B4A25-1373-AC42-8DBE-AB469D44D7E8}" dt="2019-02-12T14:01:08.920" v="475" actId="313"/>
        <pc:sldMkLst>
          <pc:docMk/>
          <pc:sldMk cId="2208308278" sldId="261"/>
        </pc:sldMkLst>
        <pc:spChg chg="mod">
          <ac:chgData name="Moncada, Devin" userId="0e3fc217-eef8-47f6-8332-fcd77fd00833" providerId="ADAL" clId="{836B4A25-1373-AC42-8DBE-AB469D44D7E8}" dt="2019-02-04T14:08:31.324" v="45" actId="255"/>
          <ac:spMkLst>
            <pc:docMk/>
            <pc:sldMk cId="2208308278" sldId="261"/>
            <ac:spMk id="2" creationId="{00000000-0000-0000-0000-000000000000}"/>
          </ac:spMkLst>
        </pc:spChg>
        <pc:spChg chg="del mod">
          <ac:chgData name="Moncada, Devin" userId="0e3fc217-eef8-47f6-8332-fcd77fd00833" providerId="ADAL" clId="{836B4A25-1373-AC42-8DBE-AB469D44D7E8}" dt="2019-02-12T14:00:30.650" v="438" actId="478"/>
          <ac:spMkLst>
            <pc:docMk/>
            <pc:sldMk cId="2208308278" sldId="261"/>
            <ac:spMk id="3" creationId="{00000000-0000-0000-0000-000000000000}"/>
          </ac:spMkLst>
        </pc:spChg>
        <pc:spChg chg="add mod">
          <ac:chgData name="Moncada, Devin" userId="0e3fc217-eef8-47f6-8332-fcd77fd00833" providerId="ADAL" clId="{836B4A25-1373-AC42-8DBE-AB469D44D7E8}" dt="2019-02-12T14:01:08.920" v="475" actId="313"/>
          <ac:spMkLst>
            <pc:docMk/>
            <pc:sldMk cId="2208308278" sldId="261"/>
            <ac:spMk id="4" creationId="{927EA0F3-7D7F-9847-AFCB-D40CAC2739CA}"/>
          </ac:spMkLst>
        </pc:spChg>
      </pc:sldChg>
      <pc:sldChg chg="ord">
        <pc:chgData name="Moncada, Devin" userId="0e3fc217-eef8-47f6-8332-fcd77fd00833" providerId="ADAL" clId="{836B4A25-1373-AC42-8DBE-AB469D44D7E8}" dt="2019-02-04T14:09:33.493" v="48"/>
        <pc:sldMkLst>
          <pc:docMk/>
          <pc:sldMk cId="1385730975" sldId="263"/>
        </pc:sldMkLst>
      </pc:sldChg>
      <pc:sldChg chg="ord">
        <pc:chgData name="Moncada, Devin" userId="0e3fc217-eef8-47f6-8332-fcd77fd00833" providerId="ADAL" clId="{836B4A25-1373-AC42-8DBE-AB469D44D7E8}" dt="2019-02-04T14:10:05.732" v="52"/>
        <pc:sldMkLst>
          <pc:docMk/>
          <pc:sldMk cId="643103631" sldId="264"/>
        </pc:sldMkLst>
      </pc:sldChg>
      <pc:sldChg chg="ord">
        <pc:chgData name="Moncada, Devin" userId="0e3fc217-eef8-47f6-8332-fcd77fd00833" providerId="ADAL" clId="{836B4A25-1373-AC42-8DBE-AB469D44D7E8}" dt="2019-02-04T14:09:28.186" v="47"/>
        <pc:sldMkLst>
          <pc:docMk/>
          <pc:sldMk cId="1277234624" sldId="265"/>
        </pc:sldMkLst>
      </pc:sldChg>
      <pc:sldChg chg="ord">
        <pc:chgData name="Moncada, Devin" userId="0e3fc217-eef8-47f6-8332-fcd77fd00833" providerId="ADAL" clId="{836B4A25-1373-AC42-8DBE-AB469D44D7E8}" dt="2019-02-04T14:09:53.183" v="50"/>
        <pc:sldMkLst>
          <pc:docMk/>
          <pc:sldMk cId="3160575662" sldId="266"/>
        </pc:sldMkLst>
      </pc:sldChg>
      <pc:sldChg chg="ord">
        <pc:chgData name="Moncada, Devin" userId="0e3fc217-eef8-47f6-8332-fcd77fd00833" providerId="ADAL" clId="{836B4A25-1373-AC42-8DBE-AB469D44D7E8}" dt="2019-02-04T14:10:11.285" v="53"/>
        <pc:sldMkLst>
          <pc:docMk/>
          <pc:sldMk cId="2120704331" sldId="267"/>
        </pc:sldMkLst>
      </pc:sldChg>
      <pc:sldChg chg="ord">
        <pc:chgData name="Moncada, Devin" userId="0e3fc217-eef8-47f6-8332-fcd77fd00833" providerId="ADAL" clId="{836B4A25-1373-AC42-8DBE-AB469D44D7E8}" dt="2019-02-04T14:10:17.856" v="54"/>
        <pc:sldMkLst>
          <pc:docMk/>
          <pc:sldMk cId="2089336181" sldId="268"/>
        </pc:sldMkLst>
      </pc:sldChg>
      <pc:sldChg chg="ord">
        <pc:chgData name="Moncada, Devin" userId="0e3fc217-eef8-47f6-8332-fcd77fd00833" providerId="ADAL" clId="{836B4A25-1373-AC42-8DBE-AB469D44D7E8}" dt="2019-02-04T14:10:20.936" v="56"/>
        <pc:sldMkLst>
          <pc:docMk/>
          <pc:sldMk cId="3685167789" sldId="269"/>
        </pc:sldMkLst>
      </pc:sldChg>
      <pc:sldChg chg="ord">
        <pc:chgData name="Moncada, Devin" userId="0e3fc217-eef8-47f6-8332-fcd77fd00833" providerId="ADAL" clId="{836B4A25-1373-AC42-8DBE-AB469D44D7E8}" dt="2019-02-04T14:10:27.840" v="57"/>
        <pc:sldMkLst>
          <pc:docMk/>
          <pc:sldMk cId="1836213824" sldId="270"/>
        </pc:sldMkLst>
      </pc:sldChg>
      <pc:sldChg chg="ord">
        <pc:chgData name="Moncada, Devin" userId="0e3fc217-eef8-47f6-8332-fcd77fd00833" providerId="ADAL" clId="{836B4A25-1373-AC42-8DBE-AB469D44D7E8}" dt="2019-02-04T14:10:30.257" v="58"/>
        <pc:sldMkLst>
          <pc:docMk/>
          <pc:sldMk cId="2563295575" sldId="271"/>
        </pc:sldMkLst>
      </pc:sldChg>
      <pc:sldChg chg="ord">
        <pc:chgData name="Moncada, Devin" userId="0e3fc217-eef8-47f6-8332-fcd77fd00833" providerId="ADAL" clId="{836B4A25-1373-AC42-8DBE-AB469D44D7E8}" dt="2019-02-04T14:10:32.842" v="59"/>
        <pc:sldMkLst>
          <pc:docMk/>
          <pc:sldMk cId="1769497689" sldId="272"/>
        </pc:sldMkLst>
      </pc:sldChg>
      <pc:sldChg chg="ord">
        <pc:chgData name="Moncada, Devin" userId="0e3fc217-eef8-47f6-8332-fcd77fd00833" providerId="ADAL" clId="{836B4A25-1373-AC42-8DBE-AB469D44D7E8}" dt="2019-02-04T14:10:40.383" v="60"/>
        <pc:sldMkLst>
          <pc:docMk/>
          <pc:sldMk cId="1591210345" sldId="273"/>
        </pc:sldMkLst>
      </pc:sldChg>
      <pc:sldChg chg="ord">
        <pc:chgData name="Moncada, Devin" userId="0e3fc217-eef8-47f6-8332-fcd77fd00833" providerId="ADAL" clId="{836B4A25-1373-AC42-8DBE-AB469D44D7E8}" dt="2019-02-04T14:10:50.946" v="62"/>
        <pc:sldMkLst>
          <pc:docMk/>
          <pc:sldMk cId="3004264065" sldId="275"/>
        </pc:sldMkLst>
      </pc:sldChg>
      <pc:sldChg chg="ord">
        <pc:chgData name="Moncada, Devin" userId="0e3fc217-eef8-47f6-8332-fcd77fd00833" providerId="ADAL" clId="{836B4A25-1373-AC42-8DBE-AB469D44D7E8}" dt="2019-02-04T14:10:59.034" v="63"/>
        <pc:sldMkLst>
          <pc:docMk/>
          <pc:sldMk cId="354505024" sldId="276"/>
        </pc:sldMkLst>
      </pc:sldChg>
      <pc:sldChg chg="ord">
        <pc:chgData name="Moncada, Devin" userId="0e3fc217-eef8-47f6-8332-fcd77fd00833" providerId="ADAL" clId="{836B4A25-1373-AC42-8DBE-AB469D44D7E8}" dt="2019-02-04T14:11:02.331" v="64"/>
        <pc:sldMkLst>
          <pc:docMk/>
          <pc:sldMk cId="1919829944" sldId="277"/>
        </pc:sldMkLst>
      </pc:sldChg>
      <pc:sldChg chg="ord">
        <pc:chgData name="Moncada, Devin" userId="0e3fc217-eef8-47f6-8332-fcd77fd00833" providerId="ADAL" clId="{836B4A25-1373-AC42-8DBE-AB469D44D7E8}" dt="2019-02-04T14:11:06.859" v="65"/>
        <pc:sldMkLst>
          <pc:docMk/>
          <pc:sldMk cId="2973495891" sldId="278"/>
        </pc:sldMkLst>
      </pc:sldChg>
      <pc:sldChg chg="ord">
        <pc:chgData name="Moncada, Devin" userId="0e3fc217-eef8-47f6-8332-fcd77fd00833" providerId="ADAL" clId="{836B4A25-1373-AC42-8DBE-AB469D44D7E8}" dt="2019-02-04T14:11:09.278" v="66"/>
        <pc:sldMkLst>
          <pc:docMk/>
          <pc:sldMk cId="2023490997" sldId="279"/>
        </pc:sldMkLst>
      </pc:sldChg>
      <pc:sldChg chg="ord">
        <pc:chgData name="Moncada, Devin" userId="0e3fc217-eef8-47f6-8332-fcd77fd00833" providerId="ADAL" clId="{836B4A25-1373-AC42-8DBE-AB469D44D7E8}" dt="2019-02-04T14:11:22.912" v="68"/>
        <pc:sldMkLst>
          <pc:docMk/>
          <pc:sldMk cId="3502407236" sldId="281"/>
        </pc:sldMkLst>
      </pc:sldChg>
      <pc:sldChg chg="ord">
        <pc:chgData name="Moncada, Devin" userId="0e3fc217-eef8-47f6-8332-fcd77fd00833" providerId="ADAL" clId="{836B4A25-1373-AC42-8DBE-AB469D44D7E8}" dt="2019-02-04T14:09:58.782" v="51"/>
        <pc:sldMkLst>
          <pc:docMk/>
          <pc:sldMk cId="260611344" sldId="282"/>
        </pc:sldMkLst>
      </pc:sldChg>
      <pc:sldChg chg="ord">
        <pc:chgData name="Moncada, Devin" userId="0e3fc217-eef8-47f6-8332-fcd77fd00833" providerId="ADAL" clId="{836B4A25-1373-AC42-8DBE-AB469D44D7E8}" dt="2019-02-04T14:10:46.219" v="61"/>
        <pc:sldMkLst>
          <pc:docMk/>
          <pc:sldMk cId="1051649935" sldId="283"/>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386898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200151"/>
            <a:ext cx="8229600" cy="339447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96246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3741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200151"/>
            <a:ext cx="8229600" cy="33944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84289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016103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21950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95872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963817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9306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185568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86918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2237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4443" y="1597819"/>
            <a:ext cx="8720051" cy="1102519"/>
          </a:xfrm>
        </p:spPr>
        <p:txBody>
          <a:bodyPr/>
          <a:lstStyle/>
          <a:p>
            <a:r>
              <a:rPr lang="en-US" sz="3400" b="1" dirty="0">
                <a:solidFill>
                  <a:srgbClr val="002F7A"/>
                </a:solidFill>
                <a:latin typeface="Georgia" panose="02040502050405020303" pitchFamily="18" charset="0"/>
              </a:rPr>
              <a:t>Jesus Christ: the Lord of All Creation</a:t>
            </a:r>
          </a:p>
        </p:txBody>
      </p:sp>
      <p:sp>
        <p:nvSpPr>
          <p:cNvPr id="3" name="Subtitle 2"/>
          <p:cNvSpPr>
            <a:spLocks noGrp="1"/>
          </p:cNvSpPr>
          <p:nvPr>
            <p:ph type="subTitle" idx="1"/>
          </p:nvPr>
        </p:nvSpPr>
        <p:spPr/>
        <p:txBody>
          <a:bodyPr/>
          <a:lstStyle/>
          <a:p>
            <a:r>
              <a:rPr lang="en-US" i="1" spc="300" dirty="0">
                <a:solidFill>
                  <a:srgbClr val="002F7A"/>
                </a:solidFill>
                <a:latin typeface="Arial" panose="020B0604020202020204" pitchFamily="34" charset="0"/>
                <a:cs typeface="Arial" panose="020B0604020202020204" pitchFamily="34" charset="0"/>
              </a:rPr>
              <a:t>Colossians 1:13–23</a:t>
            </a:r>
          </a:p>
        </p:txBody>
      </p:sp>
    </p:spTree>
    <p:extLst>
      <p:ext uri="{BB962C8B-B14F-4D97-AF65-F5344CB8AC3E}">
        <p14:creationId xmlns:p14="http://schemas.microsoft.com/office/powerpoint/2010/main" val="51252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15389" y="1787234"/>
            <a:ext cx="7996843" cy="2246769"/>
          </a:xfrm>
          <a:prstGeom prst="rect">
            <a:avLst/>
          </a:prstGeom>
        </p:spPr>
        <p:txBody>
          <a:bodyPr wrap="square">
            <a:spAutoFit/>
          </a:bodyPr>
          <a:lstStyle/>
          <a:p>
            <a:pPr algn="ctr"/>
            <a:r>
              <a:rPr lang="en-US" sz="2800" i="1" dirty="0">
                <a:solidFill>
                  <a:srgbClr val="002F7A"/>
                </a:solidFill>
                <a:latin typeface="Georgia" panose="02040502050405020303" pitchFamily="18" charset="0"/>
              </a:rPr>
              <a:t>“When it comes to creation, Jesus Christ is the </a:t>
            </a:r>
            <a:r>
              <a:rPr lang="en-US" sz="2800" b="1" i="1" u="sng" dirty="0">
                <a:solidFill>
                  <a:srgbClr val="002F7A"/>
                </a:solidFill>
                <a:latin typeface="Georgia" panose="02040502050405020303" pitchFamily="18" charset="0"/>
              </a:rPr>
              <a:t>primary</a:t>
            </a:r>
            <a:r>
              <a:rPr lang="en-US" sz="2800" i="1" dirty="0">
                <a:solidFill>
                  <a:srgbClr val="002F7A"/>
                </a:solidFill>
                <a:latin typeface="Georgia" panose="02040502050405020303" pitchFamily="18" charset="0"/>
              </a:rPr>
              <a:t> cause (He planned it), the </a:t>
            </a:r>
            <a:r>
              <a:rPr lang="en-US" sz="2800" b="1" i="1" u="sng" dirty="0">
                <a:solidFill>
                  <a:srgbClr val="002F7A"/>
                </a:solidFill>
                <a:latin typeface="Georgia" panose="02040502050405020303" pitchFamily="18" charset="0"/>
              </a:rPr>
              <a:t>instrumental</a:t>
            </a:r>
            <a:r>
              <a:rPr lang="en-US" sz="2800" i="1" dirty="0">
                <a:solidFill>
                  <a:srgbClr val="002F7A"/>
                </a:solidFill>
                <a:latin typeface="Georgia" panose="02040502050405020303" pitchFamily="18" charset="0"/>
              </a:rPr>
              <a:t> cause (He produced it), and the </a:t>
            </a:r>
            <a:r>
              <a:rPr lang="en-US" sz="2800" b="1" i="1" u="sng" dirty="0">
                <a:solidFill>
                  <a:srgbClr val="002F7A"/>
                </a:solidFill>
                <a:latin typeface="Georgia" panose="02040502050405020303" pitchFamily="18" charset="0"/>
              </a:rPr>
              <a:t>final</a:t>
            </a:r>
            <a:r>
              <a:rPr lang="en-US" sz="2800" i="1" dirty="0">
                <a:solidFill>
                  <a:srgbClr val="002F7A"/>
                </a:solidFill>
                <a:latin typeface="Georgia" panose="02040502050405020303" pitchFamily="18" charset="0"/>
              </a:rPr>
              <a:t> cause (He did it for His own pleasure).”</a:t>
            </a:r>
          </a:p>
          <a:p>
            <a:pPr algn="ctr"/>
            <a:r>
              <a:rPr lang="en-US" sz="2800" i="1" spc="300" dirty="0">
                <a:solidFill>
                  <a:srgbClr val="002F7A"/>
                </a:solidFill>
                <a:latin typeface="Georgia" panose="02040502050405020303" pitchFamily="18" charset="0"/>
                <a:cs typeface="Arial" panose="020B0604020202020204" pitchFamily="34" charset="0"/>
              </a:rPr>
              <a:t>- </a:t>
            </a:r>
            <a:r>
              <a:rPr lang="en-US" sz="2800" spc="300" dirty="0">
                <a:solidFill>
                  <a:srgbClr val="002F7A"/>
                </a:solidFill>
                <a:latin typeface="Georgia" panose="02040502050405020303" pitchFamily="18" charset="0"/>
                <a:cs typeface="Arial" panose="020B0604020202020204" pitchFamily="34" charset="0"/>
              </a:rPr>
              <a:t>Warren </a:t>
            </a:r>
            <a:r>
              <a:rPr lang="en-US" sz="2800" spc="300" dirty="0" err="1">
                <a:solidFill>
                  <a:srgbClr val="002F7A"/>
                </a:solidFill>
                <a:latin typeface="Georgia" panose="02040502050405020303" pitchFamily="18" charset="0"/>
                <a:cs typeface="Arial" panose="020B0604020202020204" pitchFamily="34" charset="0"/>
              </a:rPr>
              <a:t>Wiersbe</a:t>
            </a:r>
            <a:endParaRPr lang="en-US" sz="2800" spc="300" dirty="0">
              <a:solidFill>
                <a:srgbClr val="002F7A"/>
              </a:solidFill>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2120704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15389" y="3025831"/>
            <a:ext cx="7996843" cy="954107"/>
          </a:xfrm>
          <a:prstGeom prst="rect">
            <a:avLst/>
          </a:prstGeom>
        </p:spPr>
        <p:txBody>
          <a:bodyPr wrap="square">
            <a:spAutoFit/>
          </a:bodyPr>
          <a:lstStyle/>
          <a:p>
            <a:pPr algn="ctr"/>
            <a:r>
              <a:rPr lang="en-US" sz="2800" i="1" dirty="0">
                <a:solidFill>
                  <a:srgbClr val="002F7A"/>
                </a:solidFill>
                <a:latin typeface="Georgia" panose="02040502050405020303" pitchFamily="18" charset="0"/>
              </a:rPr>
              <a:t>“[Jesus] keeps the cosmos from becoming chaos.” </a:t>
            </a:r>
          </a:p>
          <a:p>
            <a:pPr algn="ctr"/>
            <a:r>
              <a:rPr lang="en-US" sz="2800" i="1" dirty="0">
                <a:solidFill>
                  <a:srgbClr val="002F7A"/>
                </a:solidFill>
                <a:latin typeface="Georgia" panose="02040502050405020303" pitchFamily="18" charset="0"/>
              </a:rPr>
              <a:t>- </a:t>
            </a:r>
            <a:r>
              <a:rPr lang="en-US" sz="2800" dirty="0">
                <a:solidFill>
                  <a:srgbClr val="002F7A"/>
                </a:solidFill>
                <a:latin typeface="Georgia" panose="02040502050405020303" pitchFamily="18" charset="0"/>
              </a:rPr>
              <a:t>H. C. G. </a:t>
            </a:r>
            <a:r>
              <a:rPr lang="en-US" sz="2800" dirty="0" err="1">
                <a:solidFill>
                  <a:srgbClr val="002F7A"/>
                </a:solidFill>
                <a:latin typeface="Georgia" panose="02040502050405020303" pitchFamily="18" charset="0"/>
              </a:rPr>
              <a:t>Moule</a:t>
            </a:r>
            <a:endParaRPr lang="en-US" sz="2800" spc="300" dirty="0">
              <a:solidFill>
                <a:srgbClr val="002F7A"/>
              </a:solidFill>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2089336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1891" y="671820"/>
            <a:ext cx="7996843" cy="400110"/>
          </a:xfrm>
          <a:prstGeom prst="rect">
            <a:avLst/>
          </a:prstGeom>
        </p:spPr>
        <p:txBody>
          <a:bodyPr wrap="square">
            <a:spAutoFit/>
          </a:bodyPr>
          <a:lstStyle/>
          <a:p>
            <a:pPr marL="285750" indent="-285750">
              <a:buFont typeface="Arial" panose="020B0604020202020204" pitchFamily="34" charset="0"/>
              <a:buChar char="•"/>
            </a:pPr>
            <a:r>
              <a:rPr lang="en-US" sz="2000" dirty="0">
                <a:solidFill>
                  <a:srgbClr val="002F7A"/>
                </a:solidFill>
                <a:latin typeface="Georgia" panose="02040502050405020303" pitchFamily="18" charset="0"/>
              </a:rPr>
              <a:t>If He made everything, He cannot be a creature.</a:t>
            </a:r>
            <a:endParaRPr lang="en-US" sz="2000" i="1" spc="300" dirty="0">
              <a:solidFill>
                <a:srgbClr val="002F7A"/>
              </a:solidFill>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36851677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6953" y="655744"/>
            <a:ext cx="7996843" cy="1015663"/>
          </a:xfrm>
          <a:prstGeom prst="rect">
            <a:avLst/>
          </a:prstGeom>
        </p:spPr>
        <p:txBody>
          <a:bodyPr wrap="square">
            <a:spAutoFit/>
          </a:bodyPr>
          <a:lstStyle/>
          <a:p>
            <a:pPr marL="285750" indent="-285750">
              <a:buFont typeface="Arial" panose="020B0604020202020204" pitchFamily="34" charset="0"/>
              <a:buChar char="•"/>
            </a:pPr>
            <a:r>
              <a:rPr lang="en-US" sz="2000" dirty="0">
                <a:solidFill>
                  <a:srgbClr val="BCBDC0"/>
                </a:solidFill>
                <a:latin typeface="Georgia" panose="02040502050405020303" pitchFamily="18" charset="0"/>
              </a:rPr>
              <a:t>If He made everything, He cannot be a creature.</a:t>
            </a:r>
          </a:p>
          <a:p>
            <a:pPr marL="285750" indent="-285750">
              <a:buFont typeface="Arial" panose="020B0604020202020204" pitchFamily="34" charset="0"/>
              <a:buChar char="•"/>
            </a:pPr>
            <a:r>
              <a:rPr lang="en-US" sz="2000" dirty="0">
                <a:solidFill>
                  <a:srgbClr val="002F7A"/>
                </a:solidFill>
                <a:latin typeface="Georgia" panose="02040502050405020303" pitchFamily="18" charset="0"/>
                <a:cs typeface="Arial" panose="020B0604020202020204" pitchFamily="34" charset="0"/>
              </a:rPr>
              <a:t>Paul, a 1</a:t>
            </a:r>
            <a:r>
              <a:rPr lang="en-US" sz="2000" baseline="30000" dirty="0">
                <a:solidFill>
                  <a:srgbClr val="002F7A"/>
                </a:solidFill>
                <a:latin typeface="Georgia" panose="02040502050405020303" pitchFamily="18" charset="0"/>
                <a:cs typeface="Arial" panose="020B0604020202020204" pitchFamily="34" charset="0"/>
              </a:rPr>
              <a:t>st</a:t>
            </a:r>
            <a:r>
              <a:rPr lang="en-US" sz="2000" dirty="0">
                <a:solidFill>
                  <a:srgbClr val="002F7A"/>
                </a:solidFill>
                <a:latin typeface="Georgia" panose="02040502050405020303" pitchFamily="18" charset="0"/>
                <a:cs typeface="Arial" panose="020B0604020202020204" pitchFamily="34" charset="0"/>
              </a:rPr>
              <a:t> century Jew, would only know the God of Genesis 1:1 as Creator.</a:t>
            </a:r>
          </a:p>
        </p:txBody>
      </p:sp>
    </p:spTree>
    <p:extLst>
      <p:ext uri="{BB962C8B-B14F-4D97-AF65-F5344CB8AC3E}">
        <p14:creationId xmlns:p14="http://schemas.microsoft.com/office/powerpoint/2010/main" val="1836213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5266" y="655744"/>
            <a:ext cx="7996843" cy="2246769"/>
          </a:xfrm>
          <a:prstGeom prst="rect">
            <a:avLst/>
          </a:prstGeom>
        </p:spPr>
        <p:txBody>
          <a:bodyPr wrap="square">
            <a:spAutoFit/>
          </a:bodyPr>
          <a:lstStyle/>
          <a:p>
            <a:pPr marL="285750" indent="-285750">
              <a:buFont typeface="Arial" panose="020B0604020202020204" pitchFamily="34" charset="0"/>
              <a:buChar char="•"/>
            </a:pPr>
            <a:r>
              <a:rPr lang="en-US" sz="2000" dirty="0">
                <a:solidFill>
                  <a:srgbClr val="BCBDC0"/>
                </a:solidFill>
                <a:latin typeface="Georgia" panose="02040502050405020303" pitchFamily="18" charset="0"/>
              </a:rPr>
              <a:t>If He made everything, He cannot be a creature.</a:t>
            </a:r>
          </a:p>
          <a:p>
            <a:pPr marL="285750" indent="-285750">
              <a:buFont typeface="Arial" panose="020B0604020202020204" pitchFamily="34" charset="0"/>
              <a:buChar char="•"/>
            </a:pPr>
            <a:r>
              <a:rPr lang="en-US" sz="2000" dirty="0">
                <a:solidFill>
                  <a:srgbClr val="BCBDC0"/>
                </a:solidFill>
                <a:latin typeface="Georgia" panose="02040502050405020303" pitchFamily="18" charset="0"/>
                <a:cs typeface="Arial" panose="020B0604020202020204" pitchFamily="34" charset="0"/>
              </a:rPr>
              <a:t>Paul, a 1</a:t>
            </a:r>
            <a:r>
              <a:rPr lang="en-US" sz="2000" baseline="30000" dirty="0">
                <a:solidFill>
                  <a:srgbClr val="BCBDC0"/>
                </a:solidFill>
                <a:latin typeface="Georgia" panose="02040502050405020303" pitchFamily="18" charset="0"/>
                <a:cs typeface="Arial" panose="020B0604020202020204" pitchFamily="34" charset="0"/>
              </a:rPr>
              <a:t>st</a:t>
            </a:r>
            <a:r>
              <a:rPr lang="en-US" sz="2000" dirty="0">
                <a:solidFill>
                  <a:srgbClr val="BCBDC0"/>
                </a:solidFill>
                <a:latin typeface="Georgia" panose="02040502050405020303" pitchFamily="18" charset="0"/>
                <a:cs typeface="Arial" panose="020B0604020202020204" pitchFamily="34" charset="0"/>
              </a:rPr>
              <a:t> century Jew, would only know the God of Genesis 1:1 as Creator.</a:t>
            </a:r>
          </a:p>
          <a:p>
            <a:pPr marL="285750" indent="-285750">
              <a:buFont typeface="Arial" panose="020B0604020202020204" pitchFamily="34" charset="0"/>
              <a:buChar char="•"/>
            </a:pPr>
            <a:r>
              <a:rPr lang="en-US" sz="2000" dirty="0">
                <a:solidFill>
                  <a:srgbClr val="002F7A"/>
                </a:solidFill>
                <a:latin typeface="Georgia" panose="02040502050405020303" pitchFamily="18" charset="0"/>
                <a:cs typeface="Arial" panose="020B0604020202020204" pitchFamily="34" charset="0"/>
              </a:rPr>
              <a:t>The Jehovah’s Witnesses and Watchtower’s </a:t>
            </a:r>
            <a:r>
              <a:rPr lang="en-US" sz="2000" i="1" dirty="0">
                <a:solidFill>
                  <a:srgbClr val="002F7A"/>
                </a:solidFill>
                <a:latin typeface="Georgia" panose="02040502050405020303" pitchFamily="18" charset="0"/>
                <a:cs typeface="Arial" panose="020B0604020202020204" pitchFamily="34" charset="0"/>
              </a:rPr>
              <a:t>New World Translation of the Holy Scriptures</a:t>
            </a:r>
            <a:r>
              <a:rPr lang="en-US" sz="2000" dirty="0">
                <a:solidFill>
                  <a:srgbClr val="002F7A"/>
                </a:solidFill>
                <a:latin typeface="Georgia" panose="02040502050405020303" pitchFamily="18" charset="0"/>
                <a:cs typeface="Arial" panose="020B0604020202020204" pitchFamily="34" charset="0"/>
              </a:rPr>
              <a:t> see the problem and change the Bible to fit their heretical theology. The word “other” in brackets appears </a:t>
            </a:r>
            <a:r>
              <a:rPr lang="en-US" sz="2000" b="1" u="sng" dirty="0">
                <a:solidFill>
                  <a:srgbClr val="002F7A"/>
                </a:solidFill>
                <a:latin typeface="Georgia" panose="02040502050405020303" pitchFamily="18" charset="0"/>
                <a:cs typeface="Arial" panose="020B0604020202020204" pitchFamily="34" charset="0"/>
              </a:rPr>
              <a:t>five</a:t>
            </a:r>
            <a:r>
              <a:rPr lang="en-US" sz="2000" dirty="0">
                <a:solidFill>
                  <a:srgbClr val="002F7A"/>
                </a:solidFill>
                <a:latin typeface="Georgia" panose="02040502050405020303" pitchFamily="18" charset="0"/>
                <a:cs typeface="Arial" panose="020B0604020202020204" pitchFamily="34" charset="0"/>
              </a:rPr>
              <a:t> times in vs. 16–20.</a:t>
            </a:r>
          </a:p>
        </p:txBody>
      </p:sp>
    </p:spTree>
    <p:extLst>
      <p:ext uri="{BB962C8B-B14F-4D97-AF65-F5344CB8AC3E}">
        <p14:creationId xmlns:p14="http://schemas.microsoft.com/office/powerpoint/2010/main" val="25632955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0328" y="647431"/>
            <a:ext cx="7996843" cy="2862322"/>
          </a:xfrm>
          <a:prstGeom prst="rect">
            <a:avLst/>
          </a:prstGeom>
        </p:spPr>
        <p:txBody>
          <a:bodyPr wrap="square">
            <a:spAutoFit/>
          </a:bodyPr>
          <a:lstStyle/>
          <a:p>
            <a:pPr marL="285750" indent="-285750">
              <a:buFont typeface="Arial" panose="020B0604020202020204" pitchFamily="34" charset="0"/>
              <a:buChar char="•"/>
            </a:pPr>
            <a:r>
              <a:rPr lang="en-US" sz="2000" dirty="0">
                <a:solidFill>
                  <a:srgbClr val="BCBDC0"/>
                </a:solidFill>
                <a:latin typeface="Georgia" panose="02040502050405020303" pitchFamily="18" charset="0"/>
              </a:rPr>
              <a:t>If He made everything, He cannot be a creature.</a:t>
            </a:r>
          </a:p>
          <a:p>
            <a:pPr marL="285750" indent="-285750">
              <a:buFont typeface="Arial" panose="020B0604020202020204" pitchFamily="34" charset="0"/>
              <a:buChar char="•"/>
            </a:pPr>
            <a:r>
              <a:rPr lang="en-US" sz="2000" dirty="0">
                <a:solidFill>
                  <a:srgbClr val="BCBDC0"/>
                </a:solidFill>
                <a:latin typeface="Georgia" panose="02040502050405020303" pitchFamily="18" charset="0"/>
                <a:cs typeface="Arial" panose="020B0604020202020204" pitchFamily="34" charset="0"/>
              </a:rPr>
              <a:t>Paul, a 1</a:t>
            </a:r>
            <a:r>
              <a:rPr lang="en-US" sz="2000" baseline="30000" dirty="0">
                <a:solidFill>
                  <a:srgbClr val="BCBDC0"/>
                </a:solidFill>
                <a:latin typeface="Georgia" panose="02040502050405020303" pitchFamily="18" charset="0"/>
                <a:cs typeface="Arial" panose="020B0604020202020204" pitchFamily="34" charset="0"/>
              </a:rPr>
              <a:t>st</a:t>
            </a:r>
            <a:r>
              <a:rPr lang="en-US" sz="2000" dirty="0">
                <a:solidFill>
                  <a:srgbClr val="BCBDC0"/>
                </a:solidFill>
                <a:latin typeface="Georgia" panose="02040502050405020303" pitchFamily="18" charset="0"/>
                <a:cs typeface="Arial" panose="020B0604020202020204" pitchFamily="34" charset="0"/>
              </a:rPr>
              <a:t> century Jew, would only know the God of Genesis 1:1 as Creator.</a:t>
            </a:r>
          </a:p>
          <a:p>
            <a:pPr marL="285750" indent="-285750">
              <a:buFont typeface="Arial" panose="020B0604020202020204" pitchFamily="34" charset="0"/>
              <a:buChar char="•"/>
            </a:pPr>
            <a:r>
              <a:rPr lang="en-US" sz="2000" dirty="0">
                <a:solidFill>
                  <a:srgbClr val="BCBDC0"/>
                </a:solidFill>
                <a:latin typeface="Georgia" panose="02040502050405020303" pitchFamily="18" charset="0"/>
                <a:cs typeface="Arial" panose="020B0604020202020204" pitchFamily="34" charset="0"/>
              </a:rPr>
              <a:t>The Jehovah’s Witnesses and Watchtower’s </a:t>
            </a:r>
            <a:r>
              <a:rPr lang="en-US" sz="2000" i="1" dirty="0">
                <a:solidFill>
                  <a:srgbClr val="BCBDC0"/>
                </a:solidFill>
                <a:latin typeface="Georgia" panose="02040502050405020303" pitchFamily="18" charset="0"/>
                <a:cs typeface="Arial" panose="020B0604020202020204" pitchFamily="34" charset="0"/>
              </a:rPr>
              <a:t>New World Translation of the Holy Scriptures </a:t>
            </a:r>
            <a:r>
              <a:rPr lang="en-US" sz="2000" dirty="0">
                <a:solidFill>
                  <a:srgbClr val="BCBDC0"/>
                </a:solidFill>
                <a:latin typeface="Georgia" panose="02040502050405020303" pitchFamily="18" charset="0"/>
                <a:cs typeface="Arial" panose="020B0604020202020204" pitchFamily="34" charset="0"/>
              </a:rPr>
              <a:t>see the problem and changes the Bible to fit their heretical theology. The word “other” in brackets appears five times in vs. 16–20.</a:t>
            </a:r>
          </a:p>
          <a:p>
            <a:pPr marL="285750" indent="-285750">
              <a:buFont typeface="Arial" panose="020B0604020202020204" pitchFamily="34" charset="0"/>
              <a:buChar char="•"/>
            </a:pPr>
            <a:r>
              <a:rPr lang="en-US" sz="2000" dirty="0">
                <a:solidFill>
                  <a:srgbClr val="002F7A"/>
                </a:solidFill>
                <a:latin typeface="Georgia" panose="02040502050405020303" pitchFamily="18" charset="0"/>
                <a:cs typeface="Arial" panose="020B0604020202020204" pitchFamily="34" charset="0"/>
              </a:rPr>
              <a:t>The spiritual world/the material world: He made them. Everything that exits, exists for Jesus.</a:t>
            </a:r>
          </a:p>
        </p:txBody>
      </p:sp>
    </p:spTree>
    <p:extLst>
      <p:ext uri="{BB962C8B-B14F-4D97-AF65-F5344CB8AC3E}">
        <p14:creationId xmlns:p14="http://schemas.microsoft.com/office/powerpoint/2010/main" val="1769497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0328" y="647431"/>
            <a:ext cx="7996843" cy="3785652"/>
          </a:xfrm>
          <a:prstGeom prst="rect">
            <a:avLst/>
          </a:prstGeom>
        </p:spPr>
        <p:txBody>
          <a:bodyPr wrap="square">
            <a:spAutoFit/>
          </a:bodyPr>
          <a:lstStyle/>
          <a:p>
            <a:pPr marL="285750" indent="-285750">
              <a:buFont typeface="Arial" panose="020B0604020202020204" pitchFamily="34" charset="0"/>
              <a:buChar char="•"/>
            </a:pPr>
            <a:r>
              <a:rPr lang="en-US" sz="2000" dirty="0">
                <a:solidFill>
                  <a:srgbClr val="BCBDC0"/>
                </a:solidFill>
                <a:latin typeface="Georgia" panose="02040502050405020303" pitchFamily="18" charset="0"/>
              </a:rPr>
              <a:t>If He made everything, He cannot be a creature.</a:t>
            </a:r>
          </a:p>
          <a:p>
            <a:pPr marL="285750" indent="-285750">
              <a:buFont typeface="Arial" panose="020B0604020202020204" pitchFamily="34" charset="0"/>
              <a:buChar char="•"/>
            </a:pPr>
            <a:r>
              <a:rPr lang="en-US" sz="2000" dirty="0">
                <a:solidFill>
                  <a:srgbClr val="BCBDC0"/>
                </a:solidFill>
                <a:latin typeface="Georgia" panose="02040502050405020303" pitchFamily="18" charset="0"/>
                <a:cs typeface="Arial" panose="020B0604020202020204" pitchFamily="34" charset="0"/>
              </a:rPr>
              <a:t>Paul, a 1</a:t>
            </a:r>
            <a:r>
              <a:rPr lang="en-US" sz="2000" baseline="30000" dirty="0">
                <a:solidFill>
                  <a:srgbClr val="BCBDC0"/>
                </a:solidFill>
                <a:latin typeface="Georgia" panose="02040502050405020303" pitchFamily="18" charset="0"/>
                <a:cs typeface="Arial" panose="020B0604020202020204" pitchFamily="34" charset="0"/>
              </a:rPr>
              <a:t>st</a:t>
            </a:r>
            <a:r>
              <a:rPr lang="en-US" sz="2000" dirty="0">
                <a:solidFill>
                  <a:srgbClr val="BCBDC0"/>
                </a:solidFill>
                <a:latin typeface="Georgia" panose="02040502050405020303" pitchFamily="18" charset="0"/>
                <a:cs typeface="Arial" panose="020B0604020202020204" pitchFamily="34" charset="0"/>
              </a:rPr>
              <a:t> century Jew, would only know the God of Genesis 1:1 as Creator.</a:t>
            </a:r>
          </a:p>
          <a:p>
            <a:pPr marL="285750" indent="-285750">
              <a:buFont typeface="Arial" panose="020B0604020202020204" pitchFamily="34" charset="0"/>
              <a:buChar char="•"/>
            </a:pPr>
            <a:r>
              <a:rPr lang="en-US" sz="2000" dirty="0">
                <a:solidFill>
                  <a:srgbClr val="BCBDC0"/>
                </a:solidFill>
                <a:latin typeface="Georgia" panose="02040502050405020303" pitchFamily="18" charset="0"/>
                <a:cs typeface="Arial" panose="020B0604020202020204" pitchFamily="34" charset="0"/>
              </a:rPr>
              <a:t>The Jehovah’s Witnesses and Watchtower’s </a:t>
            </a:r>
            <a:r>
              <a:rPr lang="en-US" sz="2000" i="1" dirty="0">
                <a:solidFill>
                  <a:srgbClr val="BCBDC0"/>
                </a:solidFill>
                <a:latin typeface="Georgia" panose="02040502050405020303" pitchFamily="18" charset="0"/>
                <a:cs typeface="Arial" panose="020B0604020202020204" pitchFamily="34" charset="0"/>
              </a:rPr>
              <a:t>New World Translation of the Holy Scriptures </a:t>
            </a:r>
            <a:r>
              <a:rPr lang="en-US" sz="2000" dirty="0">
                <a:solidFill>
                  <a:srgbClr val="BCBDC0"/>
                </a:solidFill>
                <a:latin typeface="Georgia" panose="02040502050405020303" pitchFamily="18" charset="0"/>
                <a:cs typeface="Arial" panose="020B0604020202020204" pitchFamily="34" charset="0"/>
              </a:rPr>
              <a:t>see the problem and changes the Bible to fit their heretical theology. The word “other” in brackets appears five times in vs. 16–20.</a:t>
            </a:r>
          </a:p>
          <a:p>
            <a:pPr marL="285750" indent="-285750">
              <a:buFont typeface="Arial" panose="020B0604020202020204" pitchFamily="34" charset="0"/>
              <a:buChar char="•"/>
            </a:pPr>
            <a:r>
              <a:rPr lang="en-US" sz="2000" dirty="0">
                <a:solidFill>
                  <a:srgbClr val="BCBDC0"/>
                </a:solidFill>
                <a:latin typeface="Georgia" panose="02040502050405020303" pitchFamily="18" charset="0"/>
                <a:cs typeface="Arial" panose="020B0604020202020204" pitchFamily="34" charset="0"/>
              </a:rPr>
              <a:t>The spiritual world/the material world: He made them. Everything that exits, exists for Jesus.</a:t>
            </a:r>
          </a:p>
          <a:p>
            <a:pPr marL="285750" indent="-285750">
              <a:buFont typeface="Arial" panose="020B0604020202020204" pitchFamily="34" charset="0"/>
              <a:buChar char="•"/>
            </a:pPr>
            <a:r>
              <a:rPr lang="en-US" sz="2000" dirty="0">
                <a:solidFill>
                  <a:srgbClr val="002F7A"/>
                </a:solidFill>
                <a:latin typeface="Georgia" panose="02040502050405020303" pitchFamily="18" charset="0"/>
                <a:cs typeface="Arial" panose="020B0604020202020204" pitchFamily="34" charset="0"/>
              </a:rPr>
              <a:t>The Father is the </a:t>
            </a:r>
            <a:r>
              <a:rPr lang="en-US" sz="2000" b="1" u="sng" dirty="0">
                <a:solidFill>
                  <a:srgbClr val="002F7A"/>
                </a:solidFill>
                <a:latin typeface="Georgia" panose="02040502050405020303" pitchFamily="18" charset="0"/>
                <a:cs typeface="Arial" panose="020B0604020202020204" pitchFamily="34" charset="0"/>
              </a:rPr>
              <a:t>author</a:t>
            </a:r>
            <a:r>
              <a:rPr lang="en-US" sz="2000" dirty="0">
                <a:solidFill>
                  <a:srgbClr val="002F7A"/>
                </a:solidFill>
                <a:latin typeface="Georgia" panose="02040502050405020303" pitchFamily="18" charset="0"/>
                <a:cs typeface="Arial" panose="020B0604020202020204" pitchFamily="34" charset="0"/>
              </a:rPr>
              <a:t> of creation. The Son is the </a:t>
            </a:r>
            <a:r>
              <a:rPr lang="en-US" sz="2000" b="1" u="sng" dirty="0">
                <a:solidFill>
                  <a:srgbClr val="002F7A"/>
                </a:solidFill>
                <a:latin typeface="Georgia" panose="02040502050405020303" pitchFamily="18" charset="0"/>
                <a:cs typeface="Arial" panose="020B0604020202020204" pitchFamily="34" charset="0"/>
              </a:rPr>
              <a:t>architect</a:t>
            </a:r>
            <a:r>
              <a:rPr lang="en-US" sz="2000" dirty="0">
                <a:solidFill>
                  <a:srgbClr val="002F7A"/>
                </a:solidFill>
                <a:latin typeface="Georgia" panose="02040502050405020303" pitchFamily="18" charset="0"/>
                <a:cs typeface="Arial" panose="020B0604020202020204" pitchFamily="34" charset="0"/>
              </a:rPr>
              <a:t> of creation. The Spirit is the </a:t>
            </a:r>
            <a:r>
              <a:rPr lang="en-US" sz="2000" b="1" u="sng" dirty="0">
                <a:solidFill>
                  <a:srgbClr val="002F7A"/>
                </a:solidFill>
                <a:latin typeface="Georgia" panose="02040502050405020303" pitchFamily="18" charset="0"/>
                <a:cs typeface="Arial" panose="020B0604020202020204" pitchFamily="34" charset="0"/>
              </a:rPr>
              <a:t>agent</a:t>
            </a:r>
            <a:r>
              <a:rPr lang="en-US" sz="2000" dirty="0">
                <a:solidFill>
                  <a:srgbClr val="002F7A"/>
                </a:solidFill>
                <a:latin typeface="Georgia" panose="02040502050405020303" pitchFamily="18" charset="0"/>
                <a:cs typeface="Arial" panose="020B0604020202020204" pitchFamily="34" charset="0"/>
              </a:rPr>
              <a:t> of creation. Creation is Trinitarian through and through.</a:t>
            </a:r>
          </a:p>
        </p:txBody>
      </p:sp>
    </p:spTree>
    <p:extLst>
      <p:ext uri="{BB962C8B-B14F-4D97-AF65-F5344CB8AC3E}">
        <p14:creationId xmlns:p14="http://schemas.microsoft.com/office/powerpoint/2010/main" val="15912103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100" b="1" dirty="0">
                <a:solidFill>
                  <a:srgbClr val="002F7A"/>
                </a:solidFill>
                <a:latin typeface="Georgia" panose="02040502050405020303" pitchFamily="18" charset="0"/>
              </a:rPr>
              <a:t>4. Jesus</a:t>
            </a:r>
            <a:r>
              <a:rPr lang="en-US" sz="4100" b="1" dirty="0">
                <a:solidFill>
                  <a:srgbClr val="002F7A"/>
                </a:solidFill>
              </a:rPr>
              <a:t> Is the Leader (1:18</a:t>
            </a:r>
            <a:r>
              <a:rPr lang="en-US" sz="4100" dirty="0">
                <a:solidFill>
                  <a:srgbClr val="002F7A"/>
                </a:solidFill>
                <a:latin typeface="Georgia" panose="02040502050405020303" pitchFamily="18" charset="0"/>
              </a:rPr>
              <a:t>–</a:t>
            </a:r>
            <a:r>
              <a:rPr lang="en-US" sz="4100" b="1" dirty="0">
                <a:solidFill>
                  <a:srgbClr val="002F7A"/>
                </a:solidFill>
              </a:rPr>
              <a:t>20)</a:t>
            </a:r>
          </a:p>
        </p:txBody>
      </p:sp>
      <p:sp>
        <p:nvSpPr>
          <p:cNvPr id="4" name="TextBox 3">
            <a:extLst>
              <a:ext uri="{FF2B5EF4-FFF2-40B4-BE49-F238E27FC236}">
                <a16:creationId xmlns:a16="http://schemas.microsoft.com/office/drawing/2014/main" id="{DB902296-1A6E-2948-A886-428532EEC59F}"/>
              </a:ext>
            </a:extLst>
          </p:cNvPr>
          <p:cNvSpPr txBox="1"/>
          <p:nvPr/>
        </p:nvSpPr>
        <p:spPr>
          <a:xfrm>
            <a:off x="2090057" y="922564"/>
            <a:ext cx="184731" cy="369332"/>
          </a:xfrm>
          <a:prstGeom prst="rect">
            <a:avLst/>
          </a:prstGeom>
          <a:noFill/>
        </p:spPr>
        <p:txBody>
          <a:bodyPr wrap="none" rtlCol="0">
            <a:spAutoFit/>
          </a:bodyPr>
          <a:lstStyle/>
          <a:p>
            <a:endParaRPr lang="en-US" dirty="0"/>
          </a:p>
        </p:txBody>
      </p:sp>
      <p:sp>
        <p:nvSpPr>
          <p:cNvPr id="6" name="Rectangle 5">
            <a:extLst>
              <a:ext uri="{FF2B5EF4-FFF2-40B4-BE49-F238E27FC236}">
                <a16:creationId xmlns:a16="http://schemas.microsoft.com/office/drawing/2014/main" id="{184CB8DC-1B7E-C741-8A3F-98D6E36F22E5}"/>
              </a:ext>
            </a:extLst>
          </p:cNvPr>
          <p:cNvSpPr/>
          <p:nvPr/>
        </p:nvSpPr>
        <p:spPr>
          <a:xfrm>
            <a:off x="573578" y="1063229"/>
            <a:ext cx="7996843" cy="1631216"/>
          </a:xfrm>
          <a:prstGeom prst="rect">
            <a:avLst/>
          </a:prstGeom>
        </p:spPr>
        <p:txBody>
          <a:bodyPr wrap="square">
            <a:spAutoFit/>
          </a:bodyPr>
          <a:lstStyle/>
          <a:p>
            <a:pPr algn="ctr"/>
            <a:endParaRPr lang="en-US" sz="1600" i="1" spc="300" dirty="0">
              <a:solidFill>
                <a:srgbClr val="002F7A"/>
              </a:solidFill>
              <a:latin typeface="Georgia" panose="02040502050405020303" pitchFamily="18" charset="0"/>
              <a:cs typeface="Arial" panose="020B0604020202020204" pitchFamily="34" charset="0"/>
            </a:endParaRPr>
          </a:p>
          <a:p>
            <a:r>
              <a:rPr lang="en-US" sz="1600" dirty="0">
                <a:solidFill>
                  <a:srgbClr val="002F7A"/>
                </a:solidFill>
                <a:latin typeface="Georgia" panose="02040502050405020303" pitchFamily="18" charset="0"/>
                <a:cs typeface="Arial" panose="020B0604020202020204" pitchFamily="34" charset="0"/>
              </a:rPr>
              <a:t>This denies:</a:t>
            </a:r>
          </a:p>
          <a:p>
            <a:endParaRPr lang="en-US" sz="1600" dirty="0">
              <a:solidFill>
                <a:srgbClr val="002F7A"/>
              </a:solidFill>
              <a:latin typeface="Georgia" panose="02040502050405020303" pitchFamily="18" charset="0"/>
              <a:cs typeface="Arial" panose="020B0604020202020204" pitchFamily="34" charset="0"/>
            </a:endParaRPr>
          </a:p>
          <a:p>
            <a:r>
              <a:rPr lang="en-US" sz="1600" u="sng" dirty="0">
                <a:solidFill>
                  <a:srgbClr val="002F7A"/>
                </a:solidFill>
                <a:latin typeface="Georgia" panose="02040502050405020303" pitchFamily="18" charset="0"/>
                <a:cs typeface="Arial" panose="020B0604020202020204" pitchFamily="34" charset="0"/>
              </a:rPr>
              <a:t>Radical individualism</a:t>
            </a:r>
            <a:r>
              <a:rPr lang="en-US" sz="1600" dirty="0">
                <a:solidFill>
                  <a:srgbClr val="002F7A"/>
                </a:solidFill>
                <a:latin typeface="Georgia" panose="02040502050405020303" pitchFamily="18" charset="0"/>
                <a:cs typeface="Arial" panose="020B0604020202020204" pitchFamily="34" charset="0"/>
              </a:rPr>
              <a:t> </a:t>
            </a:r>
            <a:r>
              <a:rPr lang="en-US" sz="1600" dirty="0">
                <a:solidFill>
                  <a:srgbClr val="002F7A"/>
                </a:solidFill>
                <a:latin typeface="Georgia" panose="02040502050405020303" pitchFamily="18" charset="0"/>
                <a:cs typeface="Arial" panose="020B0604020202020204" pitchFamily="34" charset="0"/>
                <a:sym typeface="Wingdings" pitchFamily="2" charset="2"/>
              </a:rPr>
              <a:t> </a:t>
            </a:r>
            <a:r>
              <a:rPr lang="en-US" sz="1600" dirty="0">
                <a:solidFill>
                  <a:srgbClr val="002F7A"/>
                </a:solidFill>
                <a:latin typeface="Georgia" panose="02040502050405020303" pitchFamily="18" charset="0"/>
              </a:rPr>
              <a:t>Life is all about me.  I am “the captain of my own ship” and the lord of my own destiny.</a:t>
            </a:r>
          </a:p>
          <a:p>
            <a:endParaRPr lang="en-US" sz="1600" i="1" spc="300" dirty="0">
              <a:solidFill>
                <a:srgbClr val="002F7A"/>
              </a:solidFill>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14509482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0451" y="1791359"/>
            <a:ext cx="8154785" cy="954107"/>
          </a:xfrm>
          <a:prstGeom prst="rect">
            <a:avLst/>
          </a:prstGeom>
        </p:spPr>
        <p:txBody>
          <a:bodyPr wrap="square">
            <a:spAutoFit/>
          </a:bodyPr>
          <a:lstStyle/>
          <a:p>
            <a:pPr algn="ctr"/>
            <a:r>
              <a:rPr lang="en-US" sz="2800" b="1" dirty="0">
                <a:solidFill>
                  <a:srgbClr val="002F7A"/>
                </a:solidFill>
                <a:latin typeface="Georgia" panose="02040502050405020303" pitchFamily="18" charset="0"/>
                <a:cs typeface="Arial" panose="020B0604020202020204" pitchFamily="34" charset="0"/>
              </a:rPr>
              <a:t>Jesus Christ is first over creation because He made it.</a:t>
            </a:r>
          </a:p>
        </p:txBody>
      </p:sp>
    </p:spTree>
    <p:extLst>
      <p:ext uri="{BB962C8B-B14F-4D97-AF65-F5344CB8AC3E}">
        <p14:creationId xmlns:p14="http://schemas.microsoft.com/office/powerpoint/2010/main" val="10516499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0451" y="1791359"/>
            <a:ext cx="8154785" cy="954107"/>
          </a:xfrm>
          <a:prstGeom prst="rect">
            <a:avLst/>
          </a:prstGeom>
        </p:spPr>
        <p:txBody>
          <a:bodyPr wrap="square">
            <a:spAutoFit/>
          </a:bodyPr>
          <a:lstStyle/>
          <a:p>
            <a:pPr algn="ctr"/>
            <a:r>
              <a:rPr lang="en-US" sz="2800" b="1" dirty="0">
                <a:solidFill>
                  <a:srgbClr val="002F7A"/>
                </a:solidFill>
                <a:latin typeface="Georgia" panose="02040502050405020303" pitchFamily="18" charset="0"/>
                <a:cs typeface="Arial" panose="020B0604020202020204" pitchFamily="34" charset="0"/>
              </a:rPr>
              <a:t>Jesus Christ is first over the Church because He saved it.</a:t>
            </a:r>
          </a:p>
        </p:txBody>
      </p:sp>
    </p:spTree>
    <p:extLst>
      <p:ext uri="{BB962C8B-B14F-4D97-AF65-F5344CB8AC3E}">
        <p14:creationId xmlns:p14="http://schemas.microsoft.com/office/powerpoint/2010/main" val="3004264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205979"/>
            <a:ext cx="8321040" cy="857250"/>
          </a:xfrm>
        </p:spPr>
        <p:txBody>
          <a:bodyPr/>
          <a:lstStyle/>
          <a:p>
            <a:r>
              <a:rPr lang="en-US" sz="4100" b="1" dirty="0">
                <a:solidFill>
                  <a:srgbClr val="002F7A"/>
                </a:solidFill>
                <a:latin typeface="Georgia" panose="02040502050405020303" pitchFamily="18" charset="0"/>
              </a:rPr>
              <a:t>1. Jesus Is the Savior (1:13</a:t>
            </a:r>
            <a:r>
              <a:rPr lang="en-US" sz="4100" dirty="0">
                <a:solidFill>
                  <a:srgbClr val="002F7A"/>
                </a:solidFill>
                <a:latin typeface="Georgia" panose="02040502050405020303" pitchFamily="18" charset="0"/>
              </a:rPr>
              <a:t>–</a:t>
            </a:r>
            <a:r>
              <a:rPr lang="en-US" sz="4100" b="1" dirty="0">
                <a:solidFill>
                  <a:srgbClr val="002F7A"/>
                </a:solidFill>
                <a:latin typeface="Georgia" panose="02040502050405020303" pitchFamily="18" charset="0"/>
              </a:rPr>
              <a:t>14)</a:t>
            </a:r>
          </a:p>
        </p:txBody>
      </p:sp>
      <p:sp>
        <p:nvSpPr>
          <p:cNvPr id="4" name="Rectangle 3">
            <a:extLst>
              <a:ext uri="{FF2B5EF4-FFF2-40B4-BE49-F238E27FC236}">
                <a16:creationId xmlns:a16="http://schemas.microsoft.com/office/drawing/2014/main" id="{A417C651-7AEC-8B4D-B202-E4F31B1EBB0C}"/>
              </a:ext>
            </a:extLst>
          </p:cNvPr>
          <p:cNvSpPr/>
          <p:nvPr/>
        </p:nvSpPr>
        <p:spPr>
          <a:xfrm>
            <a:off x="573578" y="1063229"/>
            <a:ext cx="7996843" cy="2308324"/>
          </a:xfrm>
          <a:prstGeom prst="rect">
            <a:avLst/>
          </a:prstGeom>
        </p:spPr>
        <p:txBody>
          <a:bodyPr wrap="square">
            <a:spAutoFit/>
          </a:bodyPr>
          <a:lstStyle/>
          <a:p>
            <a:pPr algn="ctr"/>
            <a:endParaRPr lang="en-US" sz="1600" i="1" spc="300" dirty="0">
              <a:solidFill>
                <a:srgbClr val="002F7A"/>
              </a:solidFill>
              <a:latin typeface="Arial" panose="020B0604020202020204" pitchFamily="34" charset="0"/>
              <a:cs typeface="Arial" panose="020B0604020202020204" pitchFamily="34" charset="0"/>
            </a:endParaRPr>
          </a:p>
          <a:p>
            <a:r>
              <a:rPr lang="en-US" sz="1600" dirty="0">
                <a:solidFill>
                  <a:srgbClr val="002F7A"/>
                </a:solidFill>
                <a:latin typeface="Georgia" panose="02040502050405020303" pitchFamily="18" charset="0"/>
                <a:cs typeface="Arial" panose="020B0604020202020204" pitchFamily="34" charset="0"/>
              </a:rPr>
              <a:t>This denies:</a:t>
            </a:r>
          </a:p>
          <a:p>
            <a:endParaRPr lang="en-US" sz="1600" dirty="0">
              <a:solidFill>
                <a:srgbClr val="002F7A"/>
              </a:solidFill>
              <a:latin typeface="Georgia" panose="02040502050405020303" pitchFamily="18" charset="0"/>
              <a:cs typeface="Arial" panose="020B0604020202020204" pitchFamily="34" charset="0"/>
            </a:endParaRPr>
          </a:p>
          <a:p>
            <a:r>
              <a:rPr lang="en-US" sz="1600" u="sng" dirty="0">
                <a:solidFill>
                  <a:srgbClr val="002F7A"/>
                </a:solidFill>
                <a:latin typeface="Georgia" panose="02040502050405020303" pitchFamily="18" charset="0"/>
                <a:cs typeface="Arial" panose="020B0604020202020204" pitchFamily="34" charset="0"/>
              </a:rPr>
              <a:t>universalism</a:t>
            </a:r>
            <a:r>
              <a:rPr lang="en-US" sz="1600" dirty="0">
                <a:solidFill>
                  <a:srgbClr val="002F7A"/>
                </a:solidFill>
                <a:latin typeface="Georgia" panose="02040502050405020303" pitchFamily="18" charset="0"/>
                <a:cs typeface="Arial" panose="020B0604020202020204" pitchFamily="34" charset="0"/>
              </a:rPr>
              <a:t> </a:t>
            </a:r>
            <a:r>
              <a:rPr lang="en-US" sz="1600" dirty="0">
                <a:solidFill>
                  <a:srgbClr val="002F7A"/>
                </a:solidFill>
                <a:latin typeface="Georgia" panose="02040502050405020303" pitchFamily="18" charset="0"/>
                <a:cs typeface="Arial" panose="020B0604020202020204" pitchFamily="34" charset="0"/>
                <a:sym typeface="Wingdings" pitchFamily="2" charset="2"/>
              </a:rPr>
              <a:t> eventually everyone will be saved.</a:t>
            </a:r>
          </a:p>
          <a:p>
            <a:endParaRPr lang="en-US" sz="1600" dirty="0">
              <a:solidFill>
                <a:srgbClr val="002F7A"/>
              </a:solidFill>
              <a:latin typeface="Georgia" panose="02040502050405020303" pitchFamily="18" charset="0"/>
              <a:cs typeface="Arial" panose="020B0604020202020204" pitchFamily="34" charset="0"/>
            </a:endParaRPr>
          </a:p>
          <a:p>
            <a:r>
              <a:rPr lang="en-US" sz="1600" u="sng" dirty="0">
                <a:solidFill>
                  <a:srgbClr val="002F7A"/>
                </a:solidFill>
                <a:latin typeface="Georgia" panose="02040502050405020303" pitchFamily="18" charset="0"/>
                <a:cs typeface="Arial" panose="020B0604020202020204" pitchFamily="34" charset="0"/>
              </a:rPr>
              <a:t>deism</a:t>
            </a:r>
            <a:r>
              <a:rPr lang="en-US" sz="1600" dirty="0">
                <a:solidFill>
                  <a:srgbClr val="002F7A"/>
                </a:solidFill>
                <a:latin typeface="Georgia" panose="02040502050405020303" pitchFamily="18" charset="0"/>
                <a:cs typeface="Arial" panose="020B0604020202020204" pitchFamily="34" charset="0"/>
              </a:rPr>
              <a:t> </a:t>
            </a:r>
            <a:r>
              <a:rPr lang="en-US" sz="1600" dirty="0">
                <a:solidFill>
                  <a:srgbClr val="002F7A"/>
                </a:solidFill>
                <a:latin typeface="Georgia" panose="02040502050405020303" pitchFamily="18" charset="0"/>
                <a:cs typeface="Arial" panose="020B0604020202020204" pitchFamily="34" charset="0"/>
                <a:sym typeface="Wingdings" pitchFamily="2" charset="2"/>
              </a:rPr>
              <a:t> </a:t>
            </a:r>
            <a:r>
              <a:rPr lang="en-US" sz="1600" dirty="0">
                <a:solidFill>
                  <a:srgbClr val="002F7A"/>
                </a:solidFill>
                <a:latin typeface="Georgia" panose="02040502050405020303" pitchFamily="18" charset="0"/>
                <a:cs typeface="Arial" panose="020B0604020202020204" pitchFamily="34" charset="0"/>
              </a:rPr>
              <a:t>God is up there and out there, but He does not care about us down here.</a:t>
            </a:r>
          </a:p>
          <a:p>
            <a:endParaRPr lang="en-US" sz="1600" dirty="0">
              <a:solidFill>
                <a:srgbClr val="002F7A"/>
              </a:solidFill>
              <a:latin typeface="Georgia" panose="02040502050405020303" pitchFamily="18" charset="0"/>
              <a:cs typeface="Arial" panose="020B0604020202020204" pitchFamily="34" charset="0"/>
            </a:endParaRPr>
          </a:p>
          <a:p>
            <a:r>
              <a:rPr lang="en-US" sz="1600" u="sng" dirty="0">
                <a:solidFill>
                  <a:srgbClr val="002F7A"/>
                </a:solidFill>
                <a:latin typeface="Georgia" panose="02040502050405020303" pitchFamily="18" charset="0"/>
                <a:cs typeface="Arial" panose="020B0604020202020204" pitchFamily="34" charset="0"/>
              </a:rPr>
              <a:t>fatalism</a:t>
            </a:r>
            <a:r>
              <a:rPr lang="en-US" sz="1600" dirty="0">
                <a:solidFill>
                  <a:srgbClr val="002F7A"/>
                </a:solidFill>
                <a:latin typeface="Georgia" panose="02040502050405020303" pitchFamily="18" charset="0"/>
                <a:cs typeface="Arial" panose="020B0604020202020204" pitchFamily="34" charset="0"/>
              </a:rPr>
              <a:t> </a:t>
            </a:r>
            <a:r>
              <a:rPr lang="en-US" sz="1600" dirty="0">
                <a:solidFill>
                  <a:srgbClr val="002F7A"/>
                </a:solidFill>
                <a:latin typeface="Georgia" panose="02040502050405020303" pitchFamily="18" charset="0"/>
                <a:cs typeface="Arial" panose="020B0604020202020204" pitchFamily="34" charset="0"/>
                <a:sym typeface="Wingdings" pitchFamily="2" charset="2"/>
              </a:rPr>
              <a:t> </a:t>
            </a:r>
            <a:r>
              <a:rPr lang="en-US" sz="1600" dirty="0">
                <a:solidFill>
                  <a:srgbClr val="002F7A"/>
                </a:solidFill>
                <a:latin typeface="Georgia" panose="02040502050405020303" pitchFamily="18" charset="0"/>
                <a:cs typeface="Arial" panose="020B0604020202020204" pitchFamily="34" charset="0"/>
              </a:rPr>
              <a:t>all things are predetermined and inevitable.</a:t>
            </a:r>
          </a:p>
          <a:p>
            <a:pPr algn="ctr"/>
            <a:endParaRPr lang="en-US" sz="1600" i="1" spc="300" dirty="0">
              <a:solidFill>
                <a:srgbClr val="002F7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90850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06582" y="2202871"/>
            <a:ext cx="7996843" cy="1815882"/>
          </a:xfrm>
          <a:prstGeom prst="rect">
            <a:avLst/>
          </a:prstGeom>
        </p:spPr>
        <p:txBody>
          <a:bodyPr wrap="square">
            <a:spAutoFit/>
          </a:bodyPr>
          <a:lstStyle/>
          <a:p>
            <a:pPr algn="ctr"/>
            <a:r>
              <a:rPr lang="en-US" sz="2800" i="1" dirty="0">
                <a:solidFill>
                  <a:srgbClr val="002F7A"/>
                </a:solidFill>
                <a:latin typeface="Georgia" panose="02040502050405020303" pitchFamily="18" charset="0"/>
              </a:rPr>
              <a:t>“Few would deny the importance of Jesus Christ. They would simply dethrone Him. They would give Him prominence but not preeminence.”</a:t>
            </a:r>
          </a:p>
          <a:p>
            <a:pPr algn="ctr"/>
            <a:r>
              <a:rPr lang="en-US" sz="2800" i="1" spc="300" dirty="0">
                <a:solidFill>
                  <a:srgbClr val="002F7A"/>
                </a:solidFill>
                <a:latin typeface="Georgia" panose="02040502050405020303" pitchFamily="18" charset="0"/>
                <a:cs typeface="Arial" panose="020B0604020202020204" pitchFamily="34" charset="0"/>
              </a:rPr>
              <a:t>- </a:t>
            </a:r>
            <a:r>
              <a:rPr lang="en-US" sz="2800" spc="300" dirty="0">
                <a:solidFill>
                  <a:srgbClr val="002F7A"/>
                </a:solidFill>
                <a:latin typeface="Georgia" panose="02040502050405020303" pitchFamily="18" charset="0"/>
                <a:cs typeface="Arial" panose="020B0604020202020204" pitchFamily="34" charset="0"/>
              </a:rPr>
              <a:t>Warren </a:t>
            </a:r>
            <a:r>
              <a:rPr lang="en-US" sz="2800" spc="300" dirty="0" err="1">
                <a:solidFill>
                  <a:srgbClr val="002F7A"/>
                </a:solidFill>
                <a:latin typeface="Georgia" panose="02040502050405020303" pitchFamily="18" charset="0"/>
                <a:cs typeface="Arial" panose="020B0604020202020204" pitchFamily="34" charset="0"/>
              </a:rPr>
              <a:t>Wiersbe</a:t>
            </a:r>
            <a:endParaRPr lang="en-US" sz="2800" spc="300" dirty="0">
              <a:solidFill>
                <a:srgbClr val="002F7A"/>
              </a:solidFill>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3545050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65265" y="290944"/>
            <a:ext cx="7996843" cy="3970318"/>
          </a:xfrm>
          <a:prstGeom prst="rect">
            <a:avLst/>
          </a:prstGeom>
        </p:spPr>
        <p:txBody>
          <a:bodyPr wrap="square">
            <a:spAutoFit/>
          </a:bodyPr>
          <a:lstStyle/>
          <a:p>
            <a:pPr algn="ctr"/>
            <a:r>
              <a:rPr lang="en-US" sz="2800" i="1" dirty="0">
                <a:solidFill>
                  <a:srgbClr val="002F7A"/>
                </a:solidFill>
                <a:latin typeface="Georgia" panose="02040502050405020303" pitchFamily="18" charset="0"/>
              </a:rPr>
              <a:t>“The very Deity of God, that which makes God </a:t>
            </a:r>
            <a:r>
              <a:rPr lang="en-US" sz="2800" i="1" dirty="0" err="1">
                <a:solidFill>
                  <a:srgbClr val="002F7A"/>
                </a:solidFill>
                <a:latin typeface="Georgia" panose="02040502050405020303" pitchFamily="18" charset="0"/>
              </a:rPr>
              <a:t>God</a:t>
            </a:r>
            <a:r>
              <a:rPr lang="en-US" sz="2800" i="1" dirty="0">
                <a:solidFill>
                  <a:srgbClr val="002F7A"/>
                </a:solidFill>
                <a:latin typeface="Georgia" panose="02040502050405020303" pitchFamily="18" charset="0"/>
              </a:rPr>
              <a:t>, in all its completeness, has its permanent home in Our Lord, and that in a “bodily fashion,” that is, it is in Him clothed with a body. He who looks upon Jesus Christ sees, no doubt, a body and a man; but as he sees the man clothed with the body, so he sees God himself, in all the fullness of his Deity, clothed with the humanity.”</a:t>
            </a:r>
          </a:p>
          <a:p>
            <a:pPr algn="ctr"/>
            <a:r>
              <a:rPr lang="en-US" sz="2800" i="1" spc="300" dirty="0">
                <a:solidFill>
                  <a:srgbClr val="002F7A"/>
                </a:solidFill>
                <a:latin typeface="Georgia" panose="02040502050405020303" pitchFamily="18" charset="0"/>
                <a:cs typeface="Arial" panose="020B0604020202020204" pitchFamily="34" charset="0"/>
              </a:rPr>
              <a:t>- </a:t>
            </a:r>
            <a:r>
              <a:rPr lang="en-US" sz="2800" spc="300" dirty="0">
                <a:solidFill>
                  <a:srgbClr val="002F7A"/>
                </a:solidFill>
                <a:latin typeface="Georgia" panose="02040502050405020303" pitchFamily="18" charset="0"/>
                <a:cs typeface="Arial" panose="020B0604020202020204" pitchFamily="34" charset="0"/>
              </a:rPr>
              <a:t>B.B. Warfield</a:t>
            </a:r>
          </a:p>
        </p:txBody>
      </p:sp>
    </p:spTree>
    <p:extLst>
      <p:ext uri="{BB962C8B-B14F-4D97-AF65-F5344CB8AC3E}">
        <p14:creationId xmlns:p14="http://schemas.microsoft.com/office/powerpoint/2010/main" val="19198299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98763" y="2211184"/>
            <a:ext cx="7996843" cy="1815882"/>
          </a:xfrm>
          <a:prstGeom prst="rect">
            <a:avLst/>
          </a:prstGeom>
        </p:spPr>
        <p:txBody>
          <a:bodyPr wrap="square">
            <a:spAutoFit/>
          </a:bodyPr>
          <a:lstStyle/>
          <a:p>
            <a:pPr algn="ctr"/>
            <a:r>
              <a:rPr lang="en-US" sz="2800" i="1" dirty="0">
                <a:solidFill>
                  <a:srgbClr val="002F7A"/>
                </a:solidFill>
                <a:latin typeface="Georgia" panose="02040502050405020303" pitchFamily="18" charset="0"/>
              </a:rPr>
              <a:t>“I don’t think we need a theory of atonement at all . . . I don’t think we need folks hanging on crosses and blood dripping and weird stuff.”</a:t>
            </a:r>
          </a:p>
          <a:p>
            <a:pPr algn="ctr"/>
            <a:r>
              <a:rPr lang="en-US" sz="2800" i="1" spc="300" dirty="0">
                <a:solidFill>
                  <a:srgbClr val="002F7A"/>
                </a:solidFill>
                <a:latin typeface="Georgia" panose="02040502050405020303" pitchFamily="18" charset="0"/>
                <a:cs typeface="Arial" panose="020B0604020202020204" pitchFamily="34" charset="0"/>
              </a:rPr>
              <a:t>- </a:t>
            </a:r>
            <a:r>
              <a:rPr lang="en-US" sz="2800" spc="300" dirty="0" err="1">
                <a:solidFill>
                  <a:srgbClr val="002F7A"/>
                </a:solidFill>
                <a:latin typeface="Georgia" panose="02040502050405020303" pitchFamily="18" charset="0"/>
                <a:cs typeface="Arial" panose="020B0604020202020204" pitchFamily="34" charset="0"/>
              </a:rPr>
              <a:t>Delorres</a:t>
            </a:r>
            <a:r>
              <a:rPr lang="en-US" sz="2800" spc="300" dirty="0">
                <a:solidFill>
                  <a:srgbClr val="002F7A"/>
                </a:solidFill>
                <a:latin typeface="Georgia" panose="02040502050405020303" pitchFamily="18" charset="0"/>
                <a:cs typeface="Arial" panose="020B0604020202020204" pitchFamily="34" charset="0"/>
              </a:rPr>
              <a:t> Williams</a:t>
            </a:r>
          </a:p>
        </p:txBody>
      </p:sp>
    </p:spTree>
    <p:extLst>
      <p:ext uri="{BB962C8B-B14F-4D97-AF65-F5344CB8AC3E}">
        <p14:creationId xmlns:p14="http://schemas.microsoft.com/office/powerpoint/2010/main" val="29734958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07076" y="2227808"/>
            <a:ext cx="7996843" cy="1815882"/>
          </a:xfrm>
          <a:prstGeom prst="rect">
            <a:avLst/>
          </a:prstGeom>
        </p:spPr>
        <p:txBody>
          <a:bodyPr wrap="square">
            <a:spAutoFit/>
          </a:bodyPr>
          <a:lstStyle/>
          <a:p>
            <a:pPr algn="ctr"/>
            <a:r>
              <a:rPr lang="en-US" sz="2800" i="1" dirty="0">
                <a:solidFill>
                  <a:srgbClr val="002F7A"/>
                </a:solidFill>
                <a:latin typeface="Georgia" panose="02040502050405020303" pitchFamily="18" charset="0"/>
              </a:rPr>
              <a:t>“I can no longer worship in a theological context that depicts God as an abusive parent and Jesus as the obedient trusting child.”</a:t>
            </a:r>
          </a:p>
          <a:p>
            <a:pPr algn="ctr"/>
            <a:r>
              <a:rPr lang="en-US" sz="2800" i="1" spc="300" dirty="0">
                <a:solidFill>
                  <a:srgbClr val="002F7A"/>
                </a:solidFill>
                <a:latin typeface="Georgia" panose="02040502050405020303" pitchFamily="18" charset="0"/>
                <a:cs typeface="Arial" panose="020B0604020202020204" pitchFamily="34" charset="0"/>
              </a:rPr>
              <a:t>- </a:t>
            </a:r>
            <a:r>
              <a:rPr lang="en-US" sz="2800" spc="300" dirty="0">
                <a:solidFill>
                  <a:srgbClr val="002F7A"/>
                </a:solidFill>
                <a:latin typeface="Georgia" panose="02040502050405020303" pitchFamily="18" charset="0"/>
                <a:cs typeface="Arial" panose="020B0604020202020204" pitchFamily="34" charset="0"/>
              </a:rPr>
              <a:t>Virginia </a:t>
            </a:r>
            <a:r>
              <a:rPr lang="en-US" sz="2800" spc="300" dirty="0" err="1">
                <a:solidFill>
                  <a:srgbClr val="002F7A"/>
                </a:solidFill>
                <a:latin typeface="Georgia" panose="02040502050405020303" pitchFamily="18" charset="0"/>
                <a:cs typeface="Arial" panose="020B0604020202020204" pitchFamily="34" charset="0"/>
              </a:rPr>
              <a:t>Mollenkott</a:t>
            </a:r>
            <a:endParaRPr lang="en-US" sz="2800" spc="300" dirty="0">
              <a:solidFill>
                <a:srgbClr val="002F7A"/>
              </a:solidFill>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20234909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07076" y="2626819"/>
            <a:ext cx="7996843" cy="1384995"/>
          </a:xfrm>
          <a:prstGeom prst="rect">
            <a:avLst/>
          </a:prstGeom>
        </p:spPr>
        <p:txBody>
          <a:bodyPr wrap="square">
            <a:spAutoFit/>
          </a:bodyPr>
          <a:lstStyle/>
          <a:p>
            <a:pPr algn="ctr"/>
            <a:r>
              <a:rPr lang="en-US" sz="2800" i="1" dirty="0">
                <a:solidFill>
                  <a:srgbClr val="002F7A"/>
                </a:solidFill>
                <a:latin typeface="Georgia" panose="02040502050405020303" pitchFamily="18" charset="0"/>
              </a:rPr>
              <a:t>“There is nothing divine in the blood of the cross.”</a:t>
            </a:r>
          </a:p>
          <a:p>
            <a:pPr algn="ctr"/>
            <a:r>
              <a:rPr lang="en-US" sz="2800" i="1" spc="300" dirty="0">
                <a:solidFill>
                  <a:srgbClr val="002F7A"/>
                </a:solidFill>
                <a:latin typeface="Georgia" panose="02040502050405020303" pitchFamily="18" charset="0"/>
                <a:cs typeface="Arial" panose="020B0604020202020204" pitchFamily="34" charset="0"/>
              </a:rPr>
              <a:t>-</a:t>
            </a:r>
            <a:r>
              <a:rPr lang="en-US" sz="2800" spc="300" dirty="0" err="1">
                <a:solidFill>
                  <a:srgbClr val="002F7A"/>
                </a:solidFill>
                <a:latin typeface="Georgia" panose="02040502050405020303" pitchFamily="18" charset="0"/>
                <a:cs typeface="Arial" panose="020B0604020202020204" pitchFamily="34" charset="0"/>
              </a:rPr>
              <a:t>Delorres</a:t>
            </a:r>
            <a:r>
              <a:rPr lang="en-US" sz="2800" spc="300" dirty="0">
                <a:solidFill>
                  <a:srgbClr val="002F7A"/>
                </a:solidFill>
                <a:latin typeface="Georgia" panose="02040502050405020303" pitchFamily="18" charset="0"/>
                <a:cs typeface="Arial" panose="020B0604020202020204" pitchFamily="34" charset="0"/>
              </a:rPr>
              <a:t> Williams</a:t>
            </a:r>
          </a:p>
        </p:txBody>
      </p:sp>
    </p:spTree>
    <p:extLst>
      <p:ext uri="{BB962C8B-B14F-4D97-AF65-F5344CB8AC3E}">
        <p14:creationId xmlns:p14="http://schemas.microsoft.com/office/powerpoint/2010/main" val="35024072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100" b="1" dirty="0">
                <a:solidFill>
                  <a:srgbClr val="002F7A"/>
                </a:solidFill>
                <a:latin typeface="Georgia" panose="02040502050405020303" pitchFamily="18" charset="0"/>
              </a:rPr>
              <a:t>5. Jesus </a:t>
            </a:r>
            <a:r>
              <a:rPr lang="en-US" sz="4100" b="1" dirty="0">
                <a:solidFill>
                  <a:srgbClr val="002F7A"/>
                </a:solidFill>
              </a:rPr>
              <a:t>Is the Master (1:21</a:t>
            </a:r>
            <a:r>
              <a:rPr lang="en-US" sz="4100" dirty="0">
                <a:solidFill>
                  <a:srgbClr val="002F7A"/>
                </a:solidFill>
                <a:latin typeface="Georgia" panose="02040502050405020303" pitchFamily="18" charset="0"/>
              </a:rPr>
              <a:t>–</a:t>
            </a:r>
            <a:r>
              <a:rPr lang="en-US" sz="4100" b="1" dirty="0">
                <a:solidFill>
                  <a:srgbClr val="002F7A"/>
                </a:solidFill>
              </a:rPr>
              <a:t>23)</a:t>
            </a:r>
          </a:p>
        </p:txBody>
      </p:sp>
      <p:sp>
        <p:nvSpPr>
          <p:cNvPr id="4" name="Rectangle 3">
            <a:extLst>
              <a:ext uri="{FF2B5EF4-FFF2-40B4-BE49-F238E27FC236}">
                <a16:creationId xmlns:a16="http://schemas.microsoft.com/office/drawing/2014/main" id="{927EA0F3-7D7F-9847-AFCB-D40CAC2739CA}"/>
              </a:ext>
            </a:extLst>
          </p:cNvPr>
          <p:cNvSpPr/>
          <p:nvPr/>
        </p:nvSpPr>
        <p:spPr>
          <a:xfrm>
            <a:off x="573578" y="1063229"/>
            <a:ext cx="7996843" cy="1384995"/>
          </a:xfrm>
          <a:prstGeom prst="rect">
            <a:avLst/>
          </a:prstGeom>
        </p:spPr>
        <p:txBody>
          <a:bodyPr wrap="square">
            <a:spAutoFit/>
          </a:bodyPr>
          <a:lstStyle/>
          <a:p>
            <a:pPr algn="ctr"/>
            <a:endParaRPr lang="en-US" sz="1600" i="1" spc="300" dirty="0">
              <a:solidFill>
                <a:srgbClr val="002F7A"/>
              </a:solidFill>
              <a:latin typeface="Georgia" panose="02040502050405020303" pitchFamily="18" charset="0"/>
              <a:cs typeface="Arial" panose="020B0604020202020204" pitchFamily="34" charset="0"/>
            </a:endParaRPr>
          </a:p>
          <a:p>
            <a:r>
              <a:rPr lang="en-US" sz="1600" dirty="0">
                <a:solidFill>
                  <a:srgbClr val="002F7A"/>
                </a:solidFill>
                <a:latin typeface="Georgia" panose="02040502050405020303" pitchFamily="18" charset="0"/>
                <a:cs typeface="Arial" panose="020B0604020202020204" pitchFamily="34" charset="0"/>
              </a:rPr>
              <a:t>This denies:</a:t>
            </a:r>
          </a:p>
          <a:p>
            <a:endParaRPr lang="en-US" sz="1600" dirty="0">
              <a:solidFill>
                <a:srgbClr val="002F7A"/>
              </a:solidFill>
              <a:latin typeface="Georgia" panose="02040502050405020303" pitchFamily="18" charset="0"/>
              <a:cs typeface="Arial" panose="020B0604020202020204" pitchFamily="34" charset="0"/>
            </a:endParaRPr>
          </a:p>
          <a:p>
            <a:pPr lvl="0"/>
            <a:r>
              <a:rPr lang="en-US" sz="1600" u="sng" dirty="0">
                <a:solidFill>
                  <a:srgbClr val="002F7A"/>
                </a:solidFill>
                <a:latin typeface="Georgia" panose="02040502050405020303" pitchFamily="18" charset="0"/>
                <a:cs typeface="Arial" panose="020B0604020202020204" pitchFamily="34" charset="0"/>
                <a:sym typeface="Wingdings" pitchFamily="2" charset="2"/>
              </a:rPr>
              <a:t>egoism </a:t>
            </a:r>
            <a:r>
              <a:rPr lang="en-US" sz="1600" dirty="0">
                <a:solidFill>
                  <a:srgbClr val="002F7A"/>
                </a:solidFill>
                <a:latin typeface="Georgia" panose="02040502050405020303" pitchFamily="18" charset="0"/>
                <a:cs typeface="Arial" panose="020B0604020202020204" pitchFamily="34" charset="0"/>
                <a:sym typeface="Wingdings" pitchFamily="2" charset="2"/>
              </a:rPr>
              <a:t> </a:t>
            </a:r>
            <a:r>
              <a:rPr lang="en-US" dirty="0">
                <a:solidFill>
                  <a:srgbClr val="002F7A"/>
                </a:solidFill>
                <a:latin typeface="Georgia" panose="02040502050405020303" pitchFamily="18" charset="0"/>
              </a:rPr>
              <a:t>an ethical theory that treats an individual person’s self-interest as the foundation of morality.  “Whatever is good for me is right.”</a:t>
            </a:r>
          </a:p>
        </p:txBody>
      </p:sp>
    </p:spTree>
    <p:extLst>
      <p:ext uri="{BB962C8B-B14F-4D97-AF65-F5344CB8AC3E}">
        <p14:creationId xmlns:p14="http://schemas.microsoft.com/office/powerpoint/2010/main" val="22083082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07076" y="332506"/>
            <a:ext cx="7996843" cy="3739485"/>
          </a:xfrm>
          <a:prstGeom prst="rect">
            <a:avLst/>
          </a:prstGeom>
        </p:spPr>
        <p:txBody>
          <a:bodyPr wrap="square">
            <a:spAutoFit/>
          </a:bodyPr>
          <a:lstStyle/>
          <a:p>
            <a:pPr algn="ctr"/>
            <a:r>
              <a:rPr lang="en-US" sz="2400" b="1" dirty="0">
                <a:solidFill>
                  <a:srgbClr val="002F7A"/>
                </a:solidFill>
                <a:latin typeface="Georgia" panose="02040502050405020303" pitchFamily="18" charset="0"/>
              </a:rPr>
              <a:t>“The Victory of the King”</a:t>
            </a:r>
          </a:p>
          <a:p>
            <a:pPr algn="ctr"/>
            <a:endParaRPr lang="en-US" sz="1700" dirty="0">
              <a:solidFill>
                <a:srgbClr val="002F7A"/>
              </a:solidFill>
              <a:latin typeface="Georgia" panose="02040502050405020303" pitchFamily="18" charset="0"/>
            </a:endParaRPr>
          </a:p>
          <a:p>
            <a:r>
              <a:rPr lang="en-US" sz="1400" dirty="0">
                <a:solidFill>
                  <a:srgbClr val="002F7A"/>
                </a:solidFill>
                <a:latin typeface="Georgia" panose="02040502050405020303" pitchFamily="18" charset="0"/>
                <a:cs typeface="Arial" panose="020B0604020202020204" pitchFamily="34" charset="0"/>
              </a:rPr>
              <a:t>The Lord said yes to the death of the cross, cried it is finished, bowed, and died. In the Kingdom of Darkness the devils celebrated, “We’ve destroyed the King!” they cried.</a:t>
            </a:r>
          </a:p>
          <a:p>
            <a:endParaRPr lang="en-US" sz="1400" dirty="0">
              <a:solidFill>
                <a:srgbClr val="002F7A"/>
              </a:solidFill>
              <a:latin typeface="Georgia" panose="02040502050405020303" pitchFamily="18" charset="0"/>
              <a:cs typeface="Arial" panose="020B0604020202020204" pitchFamily="34" charset="0"/>
            </a:endParaRPr>
          </a:p>
          <a:p>
            <a:r>
              <a:rPr lang="en-US" sz="1400" dirty="0">
                <a:solidFill>
                  <a:srgbClr val="002F7A"/>
                </a:solidFill>
                <a:latin typeface="Georgia" panose="02040502050405020303" pitchFamily="18" charset="0"/>
                <a:cs typeface="Arial" panose="020B0604020202020204" pitchFamily="34" charset="0"/>
              </a:rPr>
              <a:t>But, amidst the celebration, footsteps were heard walking the corridors of hell. Then the shouting stopped when a voice rang out, a voice that rang like a bell.</a:t>
            </a:r>
          </a:p>
          <a:p>
            <a:endParaRPr lang="en-US" sz="1400" dirty="0">
              <a:solidFill>
                <a:srgbClr val="002F7A"/>
              </a:solidFill>
              <a:latin typeface="Georgia" panose="02040502050405020303" pitchFamily="18" charset="0"/>
              <a:cs typeface="Arial" panose="020B0604020202020204" pitchFamily="34" charset="0"/>
            </a:endParaRPr>
          </a:p>
          <a:p>
            <a:r>
              <a:rPr lang="en-US" sz="1400" dirty="0">
                <a:solidFill>
                  <a:srgbClr val="002F7A"/>
                </a:solidFill>
                <a:latin typeface="Georgia" panose="02040502050405020303" pitchFamily="18" charset="0"/>
                <a:cs typeface="Arial" panose="020B0604020202020204" pitchFamily="34" charset="0"/>
              </a:rPr>
              <a:t>Satan then trembled as he recognized Him, who came to deliver His own. “Shut and lock the gates! he cried. “Don’t let Him ascend to His throne!”</a:t>
            </a:r>
          </a:p>
          <a:p>
            <a:endParaRPr lang="en-US" sz="1400" dirty="0">
              <a:solidFill>
                <a:srgbClr val="002F7A"/>
              </a:solidFill>
              <a:latin typeface="Georgia" panose="02040502050405020303" pitchFamily="18" charset="0"/>
              <a:cs typeface="Arial" panose="020B0604020202020204" pitchFamily="34" charset="0"/>
            </a:endParaRPr>
          </a:p>
          <a:p>
            <a:r>
              <a:rPr lang="en-US" sz="1400" dirty="0">
                <a:solidFill>
                  <a:srgbClr val="002F7A"/>
                </a:solidFill>
                <a:latin typeface="Georgia" panose="02040502050405020303" pitchFamily="18" charset="0"/>
                <a:cs typeface="Arial" panose="020B0604020202020204" pitchFamily="34" charset="0"/>
              </a:rPr>
              <a:t>So the gates swung shut in the face of the King, to prove God’s salvation untrue. But He shook Hell’s gates and cried, “Lift up your heads, the King is coming through!”</a:t>
            </a:r>
          </a:p>
          <a:p>
            <a:endParaRPr lang="en-US" sz="1400" dirty="0">
              <a:solidFill>
                <a:srgbClr val="002F7A"/>
              </a:solidFill>
              <a:latin typeface="Georgia" panose="02040502050405020303" pitchFamily="18" charset="0"/>
              <a:cs typeface="Arial" panose="020B0604020202020204" pitchFamily="34" charset="0"/>
            </a:endParaRPr>
          </a:p>
          <a:p>
            <a:r>
              <a:rPr lang="en-US" sz="1400" dirty="0">
                <a:solidFill>
                  <a:srgbClr val="002F7A"/>
                </a:solidFill>
                <a:latin typeface="Georgia" panose="02040502050405020303" pitchFamily="18" charset="0"/>
                <a:cs typeface="Arial" panose="020B0604020202020204" pitchFamily="34" charset="0"/>
              </a:rPr>
              <a:t>Then out of the devil’s prison house came a procession led by the King</a:t>
            </a:r>
            <a:r>
              <a:rPr lang="en-US" sz="1400">
                <a:solidFill>
                  <a:srgbClr val="002F7A"/>
                </a:solidFill>
                <a:latin typeface="Georgia" panose="02040502050405020303" pitchFamily="18" charset="0"/>
                <a:cs typeface="Arial" panose="020B0604020202020204" pitchFamily="34" charset="0"/>
              </a:rPr>
              <a:t>, “Our </a:t>
            </a:r>
            <a:r>
              <a:rPr lang="en-US" sz="1400" dirty="0">
                <a:solidFill>
                  <a:srgbClr val="002F7A"/>
                </a:solidFill>
                <a:latin typeface="Georgia" panose="02040502050405020303" pitchFamily="18" charset="0"/>
                <a:cs typeface="Arial" panose="020B0604020202020204" pitchFamily="34" charset="0"/>
              </a:rPr>
              <a:t>Lord came down to save us!” they cried. “By His blood we’ve been redeemed!”</a:t>
            </a:r>
          </a:p>
        </p:txBody>
      </p:sp>
    </p:spTree>
    <p:extLst>
      <p:ext uri="{BB962C8B-B14F-4D97-AF65-F5344CB8AC3E}">
        <p14:creationId xmlns:p14="http://schemas.microsoft.com/office/powerpoint/2010/main" val="2169920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100" b="1" dirty="0">
                <a:solidFill>
                  <a:srgbClr val="002F7A"/>
                </a:solidFill>
                <a:latin typeface="Georgia" panose="02040502050405020303" pitchFamily="18" charset="0"/>
              </a:rPr>
              <a:t>2. Jesus</a:t>
            </a:r>
            <a:r>
              <a:rPr lang="en-US" sz="4100" b="1" dirty="0">
                <a:solidFill>
                  <a:srgbClr val="002F7A"/>
                </a:solidFill>
              </a:rPr>
              <a:t> </a:t>
            </a:r>
            <a:r>
              <a:rPr lang="en-US" sz="4100" b="1">
                <a:solidFill>
                  <a:srgbClr val="002F7A"/>
                </a:solidFill>
              </a:rPr>
              <a:t>is the </a:t>
            </a:r>
            <a:r>
              <a:rPr lang="en-US" sz="4100" b="1" dirty="0">
                <a:solidFill>
                  <a:srgbClr val="002F7A"/>
                </a:solidFill>
              </a:rPr>
              <a:t>Revealer (1:15)</a:t>
            </a:r>
          </a:p>
        </p:txBody>
      </p:sp>
      <p:sp>
        <p:nvSpPr>
          <p:cNvPr id="4" name="Rectangle 3">
            <a:extLst>
              <a:ext uri="{FF2B5EF4-FFF2-40B4-BE49-F238E27FC236}">
                <a16:creationId xmlns:a16="http://schemas.microsoft.com/office/drawing/2014/main" id="{2D11AADD-23CF-614B-BB59-25B4FB54B54A}"/>
              </a:ext>
            </a:extLst>
          </p:cNvPr>
          <p:cNvSpPr/>
          <p:nvPr/>
        </p:nvSpPr>
        <p:spPr>
          <a:xfrm>
            <a:off x="573578" y="1063229"/>
            <a:ext cx="7996843" cy="3293209"/>
          </a:xfrm>
          <a:prstGeom prst="rect">
            <a:avLst/>
          </a:prstGeom>
        </p:spPr>
        <p:txBody>
          <a:bodyPr wrap="square">
            <a:spAutoFit/>
          </a:bodyPr>
          <a:lstStyle/>
          <a:p>
            <a:r>
              <a:rPr lang="en-US" sz="1600" dirty="0">
                <a:solidFill>
                  <a:srgbClr val="002F7A"/>
                </a:solidFill>
                <a:latin typeface="Georgia" panose="02040502050405020303" pitchFamily="18" charset="0"/>
                <a:cs typeface="Arial" panose="020B0604020202020204" pitchFamily="34" charset="0"/>
              </a:rPr>
              <a:t>This denies:</a:t>
            </a:r>
          </a:p>
          <a:p>
            <a:endParaRPr lang="en-US" sz="1600" dirty="0">
              <a:solidFill>
                <a:srgbClr val="002F7A"/>
              </a:solidFill>
              <a:latin typeface="Georgia" panose="02040502050405020303" pitchFamily="18" charset="0"/>
              <a:cs typeface="Arial" panose="020B0604020202020204" pitchFamily="34" charset="0"/>
            </a:endParaRPr>
          </a:p>
          <a:p>
            <a:r>
              <a:rPr lang="en-US" sz="1600" u="sng" dirty="0">
                <a:solidFill>
                  <a:srgbClr val="002F7A"/>
                </a:solidFill>
                <a:latin typeface="Georgia" panose="02040502050405020303" pitchFamily="18" charset="0"/>
                <a:cs typeface="Arial" panose="020B0604020202020204" pitchFamily="34" charset="0"/>
              </a:rPr>
              <a:t>mysticism</a:t>
            </a:r>
            <a:r>
              <a:rPr lang="en-US" sz="1600" dirty="0">
                <a:solidFill>
                  <a:srgbClr val="002F7A"/>
                </a:solidFill>
                <a:latin typeface="Georgia" panose="02040502050405020303" pitchFamily="18" charset="0"/>
                <a:cs typeface="Arial" panose="020B0604020202020204" pitchFamily="34" charset="0"/>
              </a:rPr>
              <a:t> </a:t>
            </a:r>
            <a:r>
              <a:rPr lang="en-US" sz="1600" dirty="0">
                <a:solidFill>
                  <a:srgbClr val="002F7A"/>
                </a:solidFill>
                <a:latin typeface="Georgia" panose="02040502050405020303" pitchFamily="18" charset="0"/>
                <a:cs typeface="Arial" panose="020B0604020202020204" pitchFamily="34" charset="0"/>
                <a:sym typeface="Wingdings" pitchFamily="2" charset="2"/>
              </a:rPr>
              <a:t> </a:t>
            </a:r>
            <a:r>
              <a:rPr lang="en-US" sz="1600" dirty="0">
                <a:solidFill>
                  <a:srgbClr val="002F7A"/>
                </a:solidFill>
                <a:latin typeface="Georgia" panose="02040502050405020303" pitchFamily="18" charset="0"/>
              </a:rPr>
              <a:t>the belief that direct knowledge and contact with God, or whatever ultimate reality is, can only be attained through subjective experience.</a:t>
            </a:r>
            <a:endParaRPr lang="en-US" sz="1600" dirty="0">
              <a:solidFill>
                <a:srgbClr val="002F7A"/>
              </a:solidFill>
              <a:latin typeface="Georgia" panose="02040502050405020303" pitchFamily="18" charset="0"/>
              <a:cs typeface="Arial" panose="020B0604020202020204" pitchFamily="34" charset="0"/>
              <a:sym typeface="Wingdings" pitchFamily="2" charset="2"/>
            </a:endParaRPr>
          </a:p>
          <a:p>
            <a:endParaRPr lang="en-US" sz="1600" dirty="0">
              <a:solidFill>
                <a:srgbClr val="002F7A"/>
              </a:solidFill>
              <a:latin typeface="Georgia" panose="02040502050405020303" pitchFamily="18" charset="0"/>
              <a:cs typeface="Arial" panose="020B0604020202020204" pitchFamily="34" charset="0"/>
            </a:endParaRPr>
          </a:p>
          <a:p>
            <a:r>
              <a:rPr lang="en-US" sz="1600" u="sng" dirty="0">
                <a:solidFill>
                  <a:srgbClr val="002F7A"/>
                </a:solidFill>
                <a:latin typeface="Georgia" panose="02040502050405020303" pitchFamily="18" charset="0"/>
                <a:cs typeface="Arial" panose="020B0604020202020204" pitchFamily="34" charset="0"/>
              </a:rPr>
              <a:t>cultism</a:t>
            </a:r>
            <a:r>
              <a:rPr lang="en-US" sz="1600" dirty="0">
                <a:solidFill>
                  <a:srgbClr val="002F7A"/>
                </a:solidFill>
                <a:latin typeface="Georgia" panose="02040502050405020303" pitchFamily="18" charset="0"/>
                <a:cs typeface="Arial" panose="020B0604020202020204" pitchFamily="34" charset="0"/>
              </a:rPr>
              <a:t> </a:t>
            </a:r>
            <a:r>
              <a:rPr lang="en-US" sz="1600" dirty="0">
                <a:solidFill>
                  <a:srgbClr val="002F7A"/>
                </a:solidFill>
                <a:latin typeface="Georgia" panose="02040502050405020303" pitchFamily="18" charset="0"/>
                <a:cs typeface="Arial" panose="020B0604020202020204" pitchFamily="34" charset="0"/>
                <a:sym typeface="Wingdings" pitchFamily="2" charset="2"/>
              </a:rPr>
              <a:t> </a:t>
            </a:r>
            <a:r>
              <a:rPr lang="en-US" sz="1600" dirty="0">
                <a:solidFill>
                  <a:srgbClr val="002F7A"/>
                </a:solidFill>
                <a:latin typeface="Georgia" panose="02040502050405020303" pitchFamily="18" charset="0"/>
              </a:rPr>
              <a:t>a religious movement that claims some relationship to Christianity but denies the eternal deity of the Son of God, the full sufficiency of his atoning work on the cross, and the Bible alone as our authority. </a:t>
            </a:r>
          </a:p>
          <a:p>
            <a:endParaRPr lang="en-US" sz="1600" dirty="0">
              <a:solidFill>
                <a:srgbClr val="002F7A"/>
              </a:solidFill>
              <a:latin typeface="Georgia" panose="02040502050405020303" pitchFamily="18" charset="0"/>
              <a:cs typeface="Arial" panose="020B0604020202020204" pitchFamily="34" charset="0"/>
            </a:endParaRPr>
          </a:p>
          <a:p>
            <a:r>
              <a:rPr lang="en-US" sz="1600" u="sng" dirty="0">
                <a:solidFill>
                  <a:srgbClr val="002F7A"/>
                </a:solidFill>
                <a:latin typeface="Georgia" panose="02040502050405020303" pitchFamily="18" charset="0"/>
                <a:cs typeface="Arial" panose="020B0604020202020204" pitchFamily="34" charset="0"/>
              </a:rPr>
              <a:t>atheism</a:t>
            </a:r>
            <a:r>
              <a:rPr lang="en-US" sz="1600" dirty="0">
                <a:solidFill>
                  <a:srgbClr val="002F7A"/>
                </a:solidFill>
                <a:latin typeface="Georgia" panose="02040502050405020303" pitchFamily="18" charset="0"/>
                <a:cs typeface="Arial" panose="020B0604020202020204" pitchFamily="34" charset="0"/>
              </a:rPr>
              <a:t> </a:t>
            </a:r>
            <a:r>
              <a:rPr lang="en-US" sz="1600" dirty="0">
                <a:solidFill>
                  <a:srgbClr val="002F7A"/>
                </a:solidFill>
                <a:latin typeface="Georgia" panose="02040502050405020303" pitchFamily="18" charset="0"/>
                <a:cs typeface="Arial" panose="020B0604020202020204" pitchFamily="34" charset="0"/>
                <a:sym typeface="Wingdings" pitchFamily="2" charset="2"/>
              </a:rPr>
              <a:t> </a:t>
            </a:r>
            <a:r>
              <a:rPr lang="en-US" sz="1600" dirty="0">
                <a:solidFill>
                  <a:srgbClr val="002F7A"/>
                </a:solidFill>
                <a:latin typeface="Georgia" panose="02040502050405020303" pitchFamily="18" charset="0"/>
              </a:rPr>
              <a:t>the worldview that says there are no God or gods.</a:t>
            </a:r>
            <a:endParaRPr lang="en-US" sz="1600" dirty="0">
              <a:solidFill>
                <a:srgbClr val="002F7A"/>
              </a:solidFill>
              <a:latin typeface="Georgia" panose="02040502050405020303" pitchFamily="18" charset="0"/>
              <a:cs typeface="Arial" panose="020B0604020202020204" pitchFamily="34" charset="0"/>
            </a:endParaRPr>
          </a:p>
          <a:p>
            <a:endParaRPr lang="en-US" sz="1600" dirty="0">
              <a:solidFill>
                <a:srgbClr val="002F7A"/>
              </a:solidFill>
              <a:latin typeface="Georgia" panose="02040502050405020303" pitchFamily="18" charset="0"/>
              <a:cs typeface="Arial" panose="020B0604020202020204" pitchFamily="34" charset="0"/>
            </a:endParaRPr>
          </a:p>
          <a:p>
            <a:r>
              <a:rPr lang="en-US" sz="1600" u="sng" dirty="0">
                <a:solidFill>
                  <a:srgbClr val="002F7A"/>
                </a:solidFill>
                <a:latin typeface="Georgia" panose="02040502050405020303" pitchFamily="18" charset="0"/>
                <a:cs typeface="Arial" panose="020B0604020202020204" pitchFamily="34" charset="0"/>
              </a:rPr>
              <a:t>agnosticism</a:t>
            </a:r>
            <a:r>
              <a:rPr lang="en-US" sz="1600" dirty="0">
                <a:solidFill>
                  <a:srgbClr val="002F7A"/>
                </a:solidFill>
                <a:latin typeface="Georgia" panose="02040502050405020303" pitchFamily="18" charset="0"/>
                <a:cs typeface="Arial" panose="020B0604020202020204" pitchFamily="34" charset="0"/>
              </a:rPr>
              <a:t> </a:t>
            </a:r>
            <a:r>
              <a:rPr lang="en-US" sz="1600" dirty="0">
                <a:solidFill>
                  <a:srgbClr val="002F7A"/>
                </a:solidFill>
                <a:latin typeface="Georgia" panose="02040502050405020303" pitchFamily="18" charset="0"/>
                <a:cs typeface="Arial" panose="020B0604020202020204" pitchFamily="34" charset="0"/>
                <a:sym typeface="Wingdings" pitchFamily="2" charset="2"/>
              </a:rPr>
              <a:t> </a:t>
            </a:r>
            <a:r>
              <a:rPr lang="en-US" sz="1600" dirty="0">
                <a:solidFill>
                  <a:srgbClr val="002F7A"/>
                </a:solidFill>
                <a:latin typeface="Georgia" panose="02040502050405020303" pitchFamily="18" charset="0"/>
              </a:rPr>
              <a:t>the worldview that says we cannot know whether God or gods exist.</a:t>
            </a:r>
          </a:p>
          <a:p>
            <a:endParaRPr lang="en-US" sz="1600" dirty="0">
              <a:solidFill>
                <a:srgbClr val="002F7A"/>
              </a:solidFill>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643031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0204" y="705621"/>
            <a:ext cx="7996843" cy="1323439"/>
          </a:xfrm>
          <a:prstGeom prst="rect">
            <a:avLst/>
          </a:prstGeom>
        </p:spPr>
        <p:txBody>
          <a:bodyPr wrap="square">
            <a:spAutoFit/>
          </a:bodyPr>
          <a:lstStyle/>
          <a:p>
            <a:pPr marL="285750" indent="-285750">
              <a:buFont typeface="Arial" panose="020B0604020202020204" pitchFamily="34" charset="0"/>
              <a:buChar char="•"/>
            </a:pPr>
            <a:r>
              <a:rPr lang="en-US" sz="2000" dirty="0">
                <a:solidFill>
                  <a:srgbClr val="002F7A"/>
                </a:solidFill>
                <a:latin typeface="Georgia" panose="02040502050405020303" pitchFamily="18" charset="0"/>
              </a:rPr>
              <a:t>Verses 15–20 constitute an early Christian hymn.  Like twin theological towers the Lordship of Christ is affirmed over His material Creation (vs. 15–17) and His spiritual Creation, the Church (vs. 18–20). </a:t>
            </a:r>
            <a:endParaRPr lang="en-US" sz="2000" i="1" spc="300" dirty="0">
              <a:solidFill>
                <a:srgbClr val="002F7A"/>
              </a:solidFill>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1277234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40080" y="1778923"/>
            <a:ext cx="7996843" cy="2246769"/>
          </a:xfrm>
          <a:prstGeom prst="rect">
            <a:avLst/>
          </a:prstGeom>
        </p:spPr>
        <p:txBody>
          <a:bodyPr wrap="square">
            <a:spAutoFit/>
          </a:bodyPr>
          <a:lstStyle/>
          <a:p>
            <a:pPr algn="ctr"/>
            <a:r>
              <a:rPr lang="en-US" sz="2800" dirty="0">
                <a:solidFill>
                  <a:srgbClr val="002F7A"/>
                </a:solidFill>
                <a:latin typeface="Georgia" panose="02040502050405020303" pitchFamily="18" charset="0"/>
              </a:rPr>
              <a:t>“</a:t>
            </a:r>
            <a:r>
              <a:rPr lang="en-US" sz="2800" i="1" dirty="0">
                <a:solidFill>
                  <a:srgbClr val="002F7A"/>
                </a:solidFill>
                <a:latin typeface="Georgia" panose="02040502050405020303" pitchFamily="18" charset="0"/>
              </a:rPr>
              <a:t>The affirmations of the passage are all the more remarkable when we remember that they were written of One who only 30 years earlier had died on a Roman cross.</a:t>
            </a:r>
            <a:r>
              <a:rPr lang="en-US" sz="2800" dirty="0">
                <a:solidFill>
                  <a:srgbClr val="002F7A"/>
                </a:solidFill>
                <a:latin typeface="Georgia" panose="02040502050405020303" pitchFamily="18" charset="0"/>
              </a:rPr>
              <a:t>”</a:t>
            </a:r>
          </a:p>
          <a:p>
            <a:pPr algn="ctr"/>
            <a:r>
              <a:rPr lang="en-US" sz="2800" i="1" spc="300" dirty="0">
                <a:solidFill>
                  <a:srgbClr val="002F7A"/>
                </a:solidFill>
                <a:latin typeface="Georgia" panose="02040502050405020303" pitchFamily="18" charset="0"/>
                <a:cs typeface="Arial" panose="020B0604020202020204" pitchFamily="34" charset="0"/>
              </a:rPr>
              <a:t>- </a:t>
            </a:r>
            <a:r>
              <a:rPr lang="en-US" sz="2800" spc="300" dirty="0">
                <a:solidFill>
                  <a:srgbClr val="002F7A"/>
                </a:solidFill>
                <a:latin typeface="Georgia" panose="02040502050405020303" pitchFamily="18" charset="0"/>
                <a:cs typeface="Arial" panose="020B0604020202020204" pitchFamily="34" charset="0"/>
              </a:rPr>
              <a:t>Curtis Vaughn</a:t>
            </a:r>
          </a:p>
        </p:txBody>
      </p:sp>
    </p:spTree>
    <p:extLst>
      <p:ext uri="{BB962C8B-B14F-4D97-AF65-F5344CB8AC3E}">
        <p14:creationId xmlns:p14="http://schemas.microsoft.com/office/powerpoint/2010/main" val="1385730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3579" y="664056"/>
            <a:ext cx="7996843" cy="1015663"/>
          </a:xfrm>
          <a:prstGeom prst="rect">
            <a:avLst/>
          </a:prstGeom>
        </p:spPr>
        <p:txBody>
          <a:bodyPr wrap="square">
            <a:spAutoFit/>
          </a:bodyPr>
          <a:lstStyle/>
          <a:p>
            <a:pPr marL="285750" indent="-285750">
              <a:buFont typeface="Arial" panose="020B0604020202020204" pitchFamily="34" charset="0"/>
              <a:buChar char="•"/>
            </a:pPr>
            <a:r>
              <a:rPr lang="en-US" sz="2000" dirty="0">
                <a:solidFill>
                  <a:srgbClr val="002F7A"/>
                </a:solidFill>
                <a:latin typeface="Georgia" panose="02040502050405020303" pitchFamily="18" charset="0"/>
                <a:cs typeface="Arial" panose="020B0604020202020204" pitchFamily="34" charset="0"/>
              </a:rPr>
              <a:t>To look into the face of Jesus revealed in Scripture is to look into the face of God himself. As Jesus Himself said in John 14:9, “He who has seen me has seen the Father.”</a:t>
            </a:r>
          </a:p>
        </p:txBody>
      </p:sp>
    </p:spTree>
    <p:extLst>
      <p:ext uri="{BB962C8B-B14F-4D97-AF65-F5344CB8AC3E}">
        <p14:creationId xmlns:p14="http://schemas.microsoft.com/office/powerpoint/2010/main" val="3160575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3579" y="664056"/>
            <a:ext cx="7996843" cy="1938992"/>
          </a:xfrm>
          <a:prstGeom prst="rect">
            <a:avLst/>
          </a:prstGeom>
        </p:spPr>
        <p:txBody>
          <a:bodyPr wrap="square">
            <a:spAutoFit/>
          </a:bodyPr>
          <a:lstStyle/>
          <a:p>
            <a:pPr marL="285750" indent="-285750">
              <a:buFont typeface="Arial" panose="020B0604020202020204" pitchFamily="34" charset="0"/>
              <a:buChar char="•"/>
            </a:pPr>
            <a:r>
              <a:rPr lang="en-US" sz="2000" dirty="0">
                <a:solidFill>
                  <a:srgbClr val="BCBDC0"/>
                </a:solidFill>
                <a:latin typeface="Georgia" panose="02040502050405020303" pitchFamily="18" charset="0"/>
                <a:cs typeface="Arial" panose="020B0604020202020204" pitchFamily="34" charset="0"/>
              </a:rPr>
              <a:t>To look into the face of Jesus revealed in Scripture is to look into the face of God himself. As Jesus Himself said in John 14:9, “he who has seen me has seen the Father.”</a:t>
            </a:r>
          </a:p>
          <a:p>
            <a:pPr marL="285750" indent="-285750">
              <a:buFont typeface="Arial" panose="020B0604020202020204" pitchFamily="34" charset="0"/>
              <a:buChar char="•"/>
            </a:pPr>
            <a:r>
              <a:rPr lang="en-US" sz="2000" dirty="0">
                <a:solidFill>
                  <a:srgbClr val="002F7A"/>
                </a:solidFill>
                <a:latin typeface="Georgia" panose="02040502050405020303" pitchFamily="18" charset="0"/>
                <a:cs typeface="Arial" panose="020B0604020202020204" pitchFamily="34" charset="0"/>
              </a:rPr>
              <a:t>Humans may be created </a:t>
            </a:r>
            <a:r>
              <a:rPr lang="en-US" sz="2000" b="1" i="1" u="sng" dirty="0">
                <a:solidFill>
                  <a:srgbClr val="002F7A"/>
                </a:solidFill>
                <a:latin typeface="Georgia" panose="02040502050405020303" pitchFamily="18" charset="0"/>
                <a:cs typeface="Arial" panose="020B0604020202020204" pitchFamily="34" charset="0"/>
              </a:rPr>
              <a:t>in</a:t>
            </a:r>
            <a:r>
              <a:rPr lang="en-US" sz="2000" dirty="0">
                <a:solidFill>
                  <a:srgbClr val="002F7A"/>
                </a:solidFill>
                <a:latin typeface="Georgia" panose="02040502050405020303" pitchFamily="18" charset="0"/>
                <a:cs typeface="Arial" panose="020B0604020202020204" pitchFamily="34" charset="0"/>
              </a:rPr>
              <a:t> God’s image, but there is a special sense in which Jesus Christ </a:t>
            </a:r>
            <a:r>
              <a:rPr lang="en-US" sz="2000" b="1" i="1" u="sng" dirty="0">
                <a:solidFill>
                  <a:srgbClr val="002F7A"/>
                </a:solidFill>
                <a:latin typeface="Georgia" panose="02040502050405020303" pitchFamily="18" charset="0"/>
                <a:cs typeface="Arial" panose="020B0604020202020204" pitchFamily="34" charset="0"/>
              </a:rPr>
              <a:t>is</a:t>
            </a:r>
            <a:r>
              <a:rPr lang="en-US" sz="2000" dirty="0">
                <a:solidFill>
                  <a:srgbClr val="002F7A"/>
                </a:solidFill>
                <a:latin typeface="Georgia" panose="02040502050405020303" pitchFamily="18" charset="0"/>
                <a:cs typeface="Arial" panose="020B0604020202020204" pitchFamily="34" charset="0"/>
              </a:rPr>
              <a:t> God’s image</a:t>
            </a:r>
            <a:endParaRPr lang="en-US" sz="2000" dirty="0">
              <a:solidFill>
                <a:srgbClr val="002F7A"/>
              </a:solidFill>
              <a:latin typeface="Georgia" panose="02040502050405020303" pitchFamily="18" charset="0"/>
            </a:endParaRPr>
          </a:p>
          <a:p>
            <a:endParaRPr lang="en-US" sz="2000" dirty="0">
              <a:solidFill>
                <a:srgbClr val="BCBDC0"/>
              </a:solidFill>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260611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90204" y="1354973"/>
            <a:ext cx="7996843" cy="2677656"/>
          </a:xfrm>
          <a:prstGeom prst="rect">
            <a:avLst/>
          </a:prstGeom>
        </p:spPr>
        <p:txBody>
          <a:bodyPr wrap="square">
            <a:spAutoFit/>
          </a:bodyPr>
          <a:lstStyle/>
          <a:p>
            <a:pPr algn="ctr"/>
            <a:r>
              <a:rPr lang="en-US" sz="2800" i="1" dirty="0">
                <a:solidFill>
                  <a:srgbClr val="002F7A"/>
                </a:solidFill>
                <a:latin typeface="Georgia" panose="02040502050405020303" pitchFamily="18" charset="0"/>
              </a:rPr>
              <a:t>“Christ is the image of God because He makes God visible to us. Because of this we must be careful not to seek God elsewhere, for outside of Christ all that claims to represent God will turn out to be an idol.”</a:t>
            </a:r>
          </a:p>
          <a:p>
            <a:pPr algn="ctr"/>
            <a:r>
              <a:rPr lang="en-US" sz="2800" i="1" spc="300" dirty="0">
                <a:solidFill>
                  <a:srgbClr val="002F7A"/>
                </a:solidFill>
                <a:latin typeface="Georgia" panose="02040502050405020303" pitchFamily="18" charset="0"/>
                <a:cs typeface="Arial" panose="020B0604020202020204" pitchFamily="34" charset="0"/>
              </a:rPr>
              <a:t>- </a:t>
            </a:r>
            <a:r>
              <a:rPr lang="en-US" sz="2800" spc="300" dirty="0">
                <a:solidFill>
                  <a:srgbClr val="002F7A"/>
                </a:solidFill>
                <a:latin typeface="Georgia" panose="02040502050405020303" pitchFamily="18" charset="0"/>
                <a:cs typeface="Arial" panose="020B0604020202020204" pitchFamily="34" charset="0"/>
              </a:rPr>
              <a:t>John Calvin</a:t>
            </a:r>
          </a:p>
        </p:txBody>
      </p:sp>
    </p:spTree>
    <p:extLst>
      <p:ext uri="{BB962C8B-B14F-4D97-AF65-F5344CB8AC3E}">
        <p14:creationId xmlns:p14="http://schemas.microsoft.com/office/powerpoint/2010/main" val="643103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100" b="1" dirty="0">
                <a:solidFill>
                  <a:srgbClr val="002F7A"/>
                </a:solidFill>
                <a:latin typeface="Georgia" panose="02040502050405020303" pitchFamily="18" charset="0"/>
              </a:rPr>
              <a:t>3. Jesus</a:t>
            </a:r>
            <a:r>
              <a:rPr lang="en-US" sz="4100" b="1" dirty="0">
                <a:solidFill>
                  <a:srgbClr val="002F7A"/>
                </a:solidFill>
              </a:rPr>
              <a:t> Is the Creator (1:15</a:t>
            </a:r>
            <a:r>
              <a:rPr lang="en-US" sz="4100" dirty="0">
                <a:solidFill>
                  <a:srgbClr val="002F7A"/>
                </a:solidFill>
                <a:latin typeface="Georgia" panose="02040502050405020303" pitchFamily="18" charset="0"/>
              </a:rPr>
              <a:t>–</a:t>
            </a:r>
            <a:r>
              <a:rPr lang="en-US" sz="4100" b="1" dirty="0">
                <a:solidFill>
                  <a:srgbClr val="002F7A"/>
                </a:solidFill>
              </a:rPr>
              <a:t>17)</a:t>
            </a:r>
          </a:p>
        </p:txBody>
      </p:sp>
      <p:sp>
        <p:nvSpPr>
          <p:cNvPr id="4" name="Rectangle 3">
            <a:extLst>
              <a:ext uri="{FF2B5EF4-FFF2-40B4-BE49-F238E27FC236}">
                <a16:creationId xmlns:a16="http://schemas.microsoft.com/office/drawing/2014/main" id="{B178D177-23EC-F945-B36F-D11947788294}"/>
              </a:ext>
            </a:extLst>
          </p:cNvPr>
          <p:cNvSpPr/>
          <p:nvPr/>
        </p:nvSpPr>
        <p:spPr>
          <a:xfrm>
            <a:off x="573578" y="1063229"/>
            <a:ext cx="7996843" cy="2308324"/>
          </a:xfrm>
          <a:prstGeom prst="rect">
            <a:avLst/>
          </a:prstGeom>
        </p:spPr>
        <p:txBody>
          <a:bodyPr wrap="square">
            <a:spAutoFit/>
          </a:bodyPr>
          <a:lstStyle/>
          <a:p>
            <a:pPr algn="ctr"/>
            <a:endParaRPr lang="en-US" sz="1600" i="1" spc="300" dirty="0">
              <a:solidFill>
                <a:srgbClr val="002F7A"/>
              </a:solidFill>
              <a:latin typeface="Georgia" panose="02040502050405020303" pitchFamily="18" charset="0"/>
              <a:cs typeface="Arial" panose="020B0604020202020204" pitchFamily="34" charset="0"/>
            </a:endParaRPr>
          </a:p>
          <a:p>
            <a:r>
              <a:rPr lang="en-US" sz="1600" dirty="0">
                <a:solidFill>
                  <a:srgbClr val="002F7A"/>
                </a:solidFill>
                <a:latin typeface="Georgia" panose="02040502050405020303" pitchFamily="18" charset="0"/>
                <a:cs typeface="Arial" panose="020B0604020202020204" pitchFamily="34" charset="0"/>
              </a:rPr>
              <a:t>This denies:</a:t>
            </a:r>
          </a:p>
          <a:p>
            <a:endParaRPr lang="en-US" sz="1600" dirty="0">
              <a:solidFill>
                <a:srgbClr val="002F7A"/>
              </a:solidFill>
              <a:latin typeface="Georgia" panose="02040502050405020303" pitchFamily="18" charset="0"/>
              <a:cs typeface="Arial" panose="020B0604020202020204" pitchFamily="34" charset="0"/>
            </a:endParaRPr>
          </a:p>
          <a:p>
            <a:r>
              <a:rPr lang="en-US" sz="1600" u="sng" dirty="0">
                <a:solidFill>
                  <a:srgbClr val="002F7A"/>
                </a:solidFill>
                <a:latin typeface="Georgia" panose="02040502050405020303" pitchFamily="18" charset="0"/>
                <a:cs typeface="Arial" panose="020B0604020202020204" pitchFamily="34" charset="0"/>
              </a:rPr>
              <a:t>evolution</a:t>
            </a:r>
            <a:r>
              <a:rPr lang="en-US" sz="1600" dirty="0">
                <a:solidFill>
                  <a:srgbClr val="002F7A"/>
                </a:solidFill>
                <a:latin typeface="Georgia" panose="02040502050405020303" pitchFamily="18" charset="0"/>
                <a:cs typeface="Arial" panose="020B0604020202020204" pitchFamily="34" charset="0"/>
              </a:rPr>
              <a:t> </a:t>
            </a:r>
            <a:r>
              <a:rPr lang="en-US" sz="1600" dirty="0">
                <a:solidFill>
                  <a:srgbClr val="002F7A"/>
                </a:solidFill>
                <a:latin typeface="Georgia" panose="02040502050405020303" pitchFamily="18" charset="0"/>
                <a:cs typeface="Arial" panose="020B0604020202020204" pitchFamily="34" charset="0"/>
                <a:sym typeface="Wingdings" pitchFamily="2" charset="2"/>
              </a:rPr>
              <a:t> </a:t>
            </a:r>
            <a:r>
              <a:rPr lang="en-US" sz="1600" dirty="0">
                <a:solidFill>
                  <a:srgbClr val="002F7A"/>
                </a:solidFill>
                <a:latin typeface="Georgia" panose="02040502050405020303" pitchFamily="18" charset="0"/>
              </a:rPr>
              <a:t>The scientific theory that says all the various kinds of living organisms developed and diversified through “time and chance and natural selection and survival of the fittest” without divine aid or intervention. </a:t>
            </a:r>
            <a:endParaRPr lang="en-US" sz="1600" dirty="0">
              <a:solidFill>
                <a:srgbClr val="002F7A"/>
              </a:solidFill>
              <a:latin typeface="Georgia" panose="02040502050405020303" pitchFamily="18" charset="0"/>
              <a:cs typeface="Arial" panose="020B0604020202020204" pitchFamily="34" charset="0"/>
              <a:sym typeface="Wingdings" pitchFamily="2" charset="2"/>
            </a:endParaRPr>
          </a:p>
          <a:p>
            <a:endParaRPr lang="en-US" sz="1600" dirty="0">
              <a:solidFill>
                <a:srgbClr val="002F7A"/>
              </a:solidFill>
              <a:latin typeface="Georgia" panose="02040502050405020303" pitchFamily="18" charset="0"/>
              <a:cs typeface="Arial" panose="020B0604020202020204" pitchFamily="34" charset="0"/>
            </a:endParaRPr>
          </a:p>
          <a:p>
            <a:r>
              <a:rPr lang="en-US" sz="1600" u="sng" dirty="0">
                <a:solidFill>
                  <a:srgbClr val="002F7A"/>
                </a:solidFill>
                <a:latin typeface="Georgia" panose="02040502050405020303" pitchFamily="18" charset="0"/>
                <a:cs typeface="Arial" panose="020B0604020202020204" pitchFamily="34" charset="0"/>
              </a:rPr>
              <a:t>naturalism</a:t>
            </a:r>
            <a:r>
              <a:rPr lang="en-US" sz="1600" dirty="0">
                <a:solidFill>
                  <a:srgbClr val="002F7A"/>
                </a:solidFill>
                <a:latin typeface="Georgia" panose="02040502050405020303" pitchFamily="18" charset="0"/>
                <a:cs typeface="Arial" panose="020B0604020202020204" pitchFamily="34" charset="0"/>
              </a:rPr>
              <a:t> </a:t>
            </a:r>
            <a:r>
              <a:rPr lang="en-US" sz="1600" dirty="0">
                <a:solidFill>
                  <a:srgbClr val="002F7A"/>
                </a:solidFill>
                <a:latin typeface="Georgia" panose="02040502050405020303" pitchFamily="18" charset="0"/>
                <a:cs typeface="Arial" panose="020B0604020202020204" pitchFamily="34" charset="0"/>
                <a:sym typeface="Wingdings" pitchFamily="2" charset="2"/>
              </a:rPr>
              <a:t> </a:t>
            </a:r>
            <a:r>
              <a:rPr lang="en-US" sz="1600" dirty="0">
                <a:solidFill>
                  <a:srgbClr val="002F7A"/>
                </a:solidFill>
                <a:latin typeface="Georgia" panose="02040502050405020303" pitchFamily="18" charset="0"/>
              </a:rPr>
              <a:t>The natural, material world is all that exist. </a:t>
            </a:r>
            <a:endParaRPr lang="en-US" sz="1600" dirty="0">
              <a:solidFill>
                <a:srgbClr val="002F7A"/>
              </a:solidFill>
              <a:latin typeface="Georgia" panose="02040502050405020303" pitchFamily="18" charset="0"/>
              <a:cs typeface="Arial" panose="020B0604020202020204" pitchFamily="34" charset="0"/>
            </a:endParaRPr>
          </a:p>
          <a:p>
            <a:pPr algn="ctr"/>
            <a:endParaRPr lang="en-US" sz="1600" i="1" spc="300" dirty="0">
              <a:solidFill>
                <a:srgbClr val="002F7A"/>
              </a:solidFill>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3721269886"/>
      </p:ext>
    </p:extLst>
  </p:cSld>
  <p:clrMapOvr>
    <a:masterClrMapping/>
  </p:clrMapOvr>
</p:sld>
</file>

<file path=ppt/theme/theme1.xml><?xml version="1.0" encoding="utf-8"?>
<a:theme xmlns:a="http://schemas.openxmlformats.org/drawingml/2006/main" name="PPT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SeminaryGO</Template>
  <TotalTime>163</TotalTime>
  <Words>1317</Words>
  <Application>Microsoft Macintosh PowerPoint</Application>
  <PresentationFormat>On-screen Show (16:9)</PresentationFormat>
  <Paragraphs>88</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Georgia</vt:lpstr>
      <vt:lpstr>PPT1</vt:lpstr>
      <vt:lpstr>Jesus Christ: the Lord of All Creation</vt:lpstr>
      <vt:lpstr>1. Jesus Is the Savior (1:13–14)</vt:lpstr>
      <vt:lpstr>2. Jesus is the Revealer (1:15)</vt:lpstr>
      <vt:lpstr>PowerPoint Presentation</vt:lpstr>
      <vt:lpstr>PowerPoint Presentation</vt:lpstr>
      <vt:lpstr>PowerPoint Presentation</vt:lpstr>
      <vt:lpstr>PowerPoint Presentation</vt:lpstr>
      <vt:lpstr>PowerPoint Presentation</vt:lpstr>
      <vt:lpstr>3. Jesus Is the Creator (1:15–17)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4. Jesus Is the Leader (1:18–20)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5. Jesus Is the Master (1:21–23)</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 Ryan</dc:creator>
  <cp:lastModifiedBy>Moncada, Devin</cp:lastModifiedBy>
  <cp:revision>18</cp:revision>
  <dcterms:created xsi:type="dcterms:W3CDTF">2016-02-23T20:01:37Z</dcterms:created>
  <dcterms:modified xsi:type="dcterms:W3CDTF">2019-02-12T14:03:34Z</dcterms:modified>
</cp:coreProperties>
</file>