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8"/>
  </p:handoutMasterIdLst>
  <p:sldIdLst>
    <p:sldId id="256" r:id="rId5"/>
    <p:sldId id="257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563"/>
    <a:srgbClr val="002664"/>
    <a:srgbClr val="4F91CD"/>
    <a:srgbClr val="BCB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7052EB-4827-D44C-922D-3A8361F028E1}" v="23" dt="2018-11-27T14:50:28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60" d="100"/>
          <a:sy n="160" d="100"/>
        </p:scale>
        <p:origin x="240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757322-DF50-487E-A17F-D03E185A3E15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F48511-531A-4517-8C94-0A177674A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3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689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6246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374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428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6103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1950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587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3817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9306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556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91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23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6835" y="1447137"/>
            <a:ext cx="8134183" cy="1253201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dirty="0">
                <a:solidFill>
                  <a:srgbClr val="002563"/>
                </a:solidFill>
                <a:latin typeface="Georgia" panose="02040502050405020303" pitchFamily="18" charset="0"/>
              </a:rPr>
              <a:t>Twelve Wonderful Truths from the Prologue of the Gospel of John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1:1–18</a:t>
            </a:r>
          </a:p>
        </p:txBody>
      </p:sp>
    </p:spTree>
    <p:extLst>
      <p:ext uri="{BB962C8B-B14F-4D97-AF65-F5344CB8AC3E}">
        <p14:creationId xmlns:p14="http://schemas.microsoft.com/office/powerpoint/2010/main" val="51252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9. The Word makes us children of God when we receive and believe in Him (1:12–13)</a:t>
            </a:r>
          </a:p>
        </p:txBody>
      </p:sp>
    </p:spTree>
    <p:extLst>
      <p:ext uri="{BB962C8B-B14F-4D97-AF65-F5344CB8AC3E}">
        <p14:creationId xmlns:p14="http://schemas.microsoft.com/office/powerpoint/2010/main" val="1050721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10. The Word became human and lived among us, and we saw His glory (1:14)</a:t>
            </a:r>
          </a:p>
        </p:txBody>
      </p:sp>
    </p:spTree>
    <p:extLst>
      <p:ext uri="{BB962C8B-B14F-4D97-AF65-F5344CB8AC3E}">
        <p14:creationId xmlns:p14="http://schemas.microsoft.com/office/powerpoint/2010/main" val="1634742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11. The Word brought us grace and truth (1:14, 16–17)</a:t>
            </a:r>
          </a:p>
        </p:txBody>
      </p:sp>
    </p:spTree>
    <p:extLst>
      <p:ext uri="{BB962C8B-B14F-4D97-AF65-F5344CB8AC3E}">
        <p14:creationId xmlns:p14="http://schemas.microsoft.com/office/powerpoint/2010/main" val="2979145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12. The Word exegeted for us the glory of the Father (1:14, 18)</a:t>
            </a:r>
          </a:p>
        </p:txBody>
      </p:sp>
    </p:spTree>
    <p:extLst>
      <p:ext uri="{BB962C8B-B14F-4D97-AF65-F5344CB8AC3E}">
        <p14:creationId xmlns:p14="http://schemas.microsoft.com/office/powerpoint/2010/main" val="324975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1. The Word has always existed (1:1-2)</a:t>
            </a:r>
          </a:p>
        </p:txBody>
      </p:sp>
    </p:spTree>
    <p:extLst>
      <p:ext uri="{BB962C8B-B14F-4D97-AF65-F5344CB8AC3E}">
        <p14:creationId xmlns:p14="http://schemas.microsoft.com/office/powerpoint/2010/main" val="4280458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2. The Word is God (1:1)</a:t>
            </a:r>
          </a:p>
        </p:txBody>
      </p:sp>
    </p:spTree>
    <p:extLst>
      <p:ext uri="{BB962C8B-B14F-4D97-AF65-F5344CB8AC3E}">
        <p14:creationId xmlns:p14="http://schemas.microsoft.com/office/powerpoint/2010/main" val="10581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3. The Word is the Creator (1:3)</a:t>
            </a:r>
          </a:p>
        </p:txBody>
      </p:sp>
    </p:spTree>
    <p:extLst>
      <p:ext uri="{BB962C8B-B14F-4D97-AF65-F5344CB8AC3E}">
        <p14:creationId xmlns:p14="http://schemas.microsoft.com/office/powerpoint/2010/main" val="61413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4. The Word gives us life (1:4)</a:t>
            </a:r>
          </a:p>
        </p:txBody>
      </p:sp>
    </p:spTree>
    <p:extLst>
      <p:ext uri="{BB962C8B-B14F-4D97-AF65-F5344CB8AC3E}">
        <p14:creationId xmlns:p14="http://schemas.microsoft.com/office/powerpoint/2010/main" val="2845599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5. The Word provides powerful spiritual light (1:4–5)</a:t>
            </a:r>
          </a:p>
        </p:txBody>
      </p:sp>
    </p:spTree>
    <p:extLst>
      <p:ext uri="{BB962C8B-B14F-4D97-AF65-F5344CB8AC3E}">
        <p14:creationId xmlns:p14="http://schemas.microsoft.com/office/powerpoint/2010/main" val="356841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6. The greatest man who ever lived bore witness to the Word (1:6–8, 15)</a:t>
            </a:r>
          </a:p>
        </p:txBody>
      </p:sp>
    </p:spTree>
    <p:extLst>
      <p:ext uri="{BB962C8B-B14F-4D97-AF65-F5344CB8AC3E}">
        <p14:creationId xmlns:p14="http://schemas.microsoft.com/office/powerpoint/2010/main" val="2048527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7. The Word came into the world He created (1:9–10)</a:t>
            </a:r>
          </a:p>
        </p:txBody>
      </p:sp>
    </p:spTree>
    <p:extLst>
      <p:ext uri="{BB962C8B-B14F-4D97-AF65-F5344CB8AC3E}">
        <p14:creationId xmlns:p14="http://schemas.microsoft.com/office/powerpoint/2010/main" val="272810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2312778"/>
          </a:xfrm>
        </p:spPr>
        <p:txBody>
          <a:bodyPr/>
          <a:lstStyle/>
          <a:p>
            <a:r>
              <a:rPr lang="en-US" sz="3200" dirty="0">
                <a:solidFill>
                  <a:srgbClr val="002563"/>
                </a:solidFill>
                <a:latin typeface="Georgia" panose="02040502050405020303" pitchFamily="18" charset="0"/>
              </a:rPr>
              <a:t>8. The Word was rejected by the world and His own people (1:10–11)</a:t>
            </a:r>
          </a:p>
        </p:txBody>
      </p:sp>
    </p:spTree>
    <p:extLst>
      <p:ext uri="{BB962C8B-B14F-4D97-AF65-F5344CB8AC3E}">
        <p14:creationId xmlns:p14="http://schemas.microsoft.com/office/powerpoint/2010/main" val="1200596168"/>
      </p:ext>
    </p:extLst>
  </p:cSld>
  <p:clrMapOvr>
    <a:masterClrMapping/>
  </p:clrMapOvr>
</p:sld>
</file>

<file path=ppt/theme/theme1.xml><?xml version="1.0" encoding="utf-8"?>
<a:theme xmlns:a="http://schemas.openxmlformats.org/drawingml/2006/main" name="Seminary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5C9FEEBBA64B4C9F7EC0B93213768B" ma:contentTypeVersion="0" ma:contentTypeDescription="Create a new document." ma:contentTypeScope="" ma:versionID="e6227a04cb1a163cf971294dcecd2cd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2E2ACC-1993-4B66-9D0E-522DB1042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349E20-F1C9-4CDB-90A5-C658C7D0DA47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</ds:schemaRefs>
</ds:datastoreItem>
</file>

<file path=customXml/itemProps3.xml><?xml version="1.0" encoding="utf-8"?>
<ds:datastoreItem xmlns:ds="http://schemas.openxmlformats.org/officeDocument/2006/customXml" ds:itemID="{BC098B66-2E0C-414C-BD13-7CE33D1D5A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SeminaryGO.potx</Template>
  <TotalTime>475</TotalTime>
  <Words>179</Words>
  <Application>Microsoft Macintosh PowerPoint</Application>
  <PresentationFormat>On-screen Show (16:9)</PresentationFormat>
  <Paragraphs>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Georgia</vt:lpstr>
      <vt:lpstr>SeminaryGO</vt:lpstr>
      <vt:lpstr>Twelve Wonderful Truths from the Prologue of the Gospel of John</vt:lpstr>
      <vt:lpstr>1. The Word has always existed (1:1-2)</vt:lpstr>
      <vt:lpstr>2. The Word is God (1:1)</vt:lpstr>
      <vt:lpstr>3. The Word is the Creator (1:3)</vt:lpstr>
      <vt:lpstr>4. The Word gives us life (1:4)</vt:lpstr>
      <vt:lpstr>5. The Word provides powerful spiritual light (1:4–5)</vt:lpstr>
      <vt:lpstr>6. The greatest man who ever lived bore witness to the Word (1:6–8, 15)</vt:lpstr>
      <vt:lpstr>7. The Word came into the world He created (1:9–10)</vt:lpstr>
      <vt:lpstr>8. The Word was rejected by the world and His own people (1:10–11)</vt:lpstr>
      <vt:lpstr>9. The Word makes us children of God when we receive and believe in Him (1:12–13)</vt:lpstr>
      <vt:lpstr>10. The Word became human and lived among us, and we saw His glory (1:14)</vt:lpstr>
      <vt:lpstr>11. The Word brought us grace and truth (1:14, 16–17)</vt:lpstr>
      <vt:lpstr>12. The Word exegeted for us the glory of the Father (1:14, 18)</vt:lpstr>
    </vt:vector>
  </TitlesOfParts>
  <Company>Southeastern Baptist Theological Seminary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 Department</dc:creator>
  <cp:lastModifiedBy>Moncada, Devin</cp:lastModifiedBy>
  <cp:revision>19</cp:revision>
  <cp:lastPrinted>2018-02-07T18:36:21Z</cp:lastPrinted>
  <dcterms:created xsi:type="dcterms:W3CDTF">2014-08-22T15:12:36Z</dcterms:created>
  <dcterms:modified xsi:type="dcterms:W3CDTF">2018-11-27T14:56:06Z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0x010100875C9FEEBBA64B4C9F7EC0B93213768B</vt:lpwstr>
  </property>
</Properties>
</file>