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326"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7" r:id="rId76"/>
    <p:sldId id="329" r:id="rId77"/>
    <p:sldId id="330" r:id="rId78"/>
    <p:sldId id="331" r:id="rId79"/>
    <p:sldId id="328"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5" autoAdjust="0"/>
    <p:restoredTop sz="96197"/>
  </p:normalViewPr>
  <p:slideViewPr>
    <p:cSldViewPr snapToGrid="0">
      <p:cViewPr varScale="1">
        <p:scale>
          <a:sx n="115" d="100"/>
          <a:sy n="115" d="100"/>
        </p:scale>
        <p:origin x="224"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vin Moncada" userId="0e3fc217-eef8-47f6-8332-fcd77fd00833" providerId="ADAL" clId="{1788EFBF-F592-884C-9264-8E72C7F27058}"/>
    <pc:docChg chg="undo custSel addSld modSld">
      <pc:chgData name="Devin Moncada" userId="0e3fc217-eef8-47f6-8332-fcd77fd00833" providerId="ADAL" clId="{1788EFBF-F592-884C-9264-8E72C7F27058}" dt="2024-02-29T03:35:18.910" v="1811" actId="14100"/>
      <pc:docMkLst>
        <pc:docMk/>
      </pc:docMkLst>
      <pc:sldChg chg="modSp mod">
        <pc:chgData name="Devin Moncada" userId="0e3fc217-eef8-47f6-8332-fcd77fd00833" providerId="ADAL" clId="{1788EFBF-F592-884C-9264-8E72C7F27058}" dt="2024-02-29T03:11:45.972" v="1" actId="20577"/>
        <pc:sldMkLst>
          <pc:docMk/>
          <pc:sldMk cId="109857222" sldId="256"/>
        </pc:sldMkLst>
        <pc:spChg chg="mod">
          <ac:chgData name="Devin Moncada" userId="0e3fc217-eef8-47f6-8332-fcd77fd00833" providerId="ADAL" clId="{1788EFBF-F592-884C-9264-8E72C7F27058}" dt="2024-02-29T03:11:45.972" v="1" actId="20577"/>
          <ac:spMkLst>
            <pc:docMk/>
            <pc:sldMk cId="109857222" sldId="256"/>
            <ac:spMk id="2" creationId="{00000000-0000-0000-0000-000000000000}"/>
          </ac:spMkLst>
        </pc:spChg>
      </pc:sldChg>
      <pc:sldChg chg="modSp mod">
        <pc:chgData name="Devin Moncada" userId="0e3fc217-eef8-47f6-8332-fcd77fd00833" providerId="ADAL" clId="{1788EFBF-F592-884C-9264-8E72C7F27058}" dt="2024-02-29T03:11:54.808" v="8" actId="20577"/>
        <pc:sldMkLst>
          <pc:docMk/>
          <pc:sldMk cId="781329270" sldId="257"/>
        </pc:sldMkLst>
        <pc:spChg chg="mod">
          <ac:chgData name="Devin Moncada" userId="0e3fc217-eef8-47f6-8332-fcd77fd00833" providerId="ADAL" clId="{1788EFBF-F592-884C-9264-8E72C7F27058}" dt="2024-02-29T03:11:54.808" v="8" actId="20577"/>
          <ac:spMkLst>
            <pc:docMk/>
            <pc:sldMk cId="781329270" sldId="257"/>
            <ac:spMk id="2" creationId="{00000000-0000-0000-0000-000000000000}"/>
          </ac:spMkLst>
        </pc:spChg>
      </pc:sldChg>
      <pc:sldChg chg="delSp modSp mod">
        <pc:chgData name="Devin Moncada" userId="0e3fc217-eef8-47f6-8332-fcd77fd00833" providerId="ADAL" clId="{1788EFBF-F592-884C-9264-8E72C7F27058}" dt="2024-02-29T03:12:50.712" v="123" actId="14100"/>
        <pc:sldMkLst>
          <pc:docMk/>
          <pc:sldMk cId="3570911169" sldId="260"/>
        </pc:sldMkLst>
        <pc:spChg chg="mod">
          <ac:chgData name="Devin Moncada" userId="0e3fc217-eef8-47f6-8332-fcd77fd00833" providerId="ADAL" clId="{1788EFBF-F592-884C-9264-8E72C7F27058}" dt="2024-02-29T03:12:50.712" v="123" actId="14100"/>
          <ac:spMkLst>
            <pc:docMk/>
            <pc:sldMk cId="3570911169" sldId="260"/>
            <ac:spMk id="2" creationId="{00000000-0000-0000-0000-000000000000}"/>
          </ac:spMkLst>
        </pc:spChg>
        <pc:spChg chg="del">
          <ac:chgData name="Devin Moncada" userId="0e3fc217-eef8-47f6-8332-fcd77fd00833" providerId="ADAL" clId="{1788EFBF-F592-884C-9264-8E72C7F27058}" dt="2024-02-29T03:12:09.433" v="9" actId="478"/>
          <ac:spMkLst>
            <pc:docMk/>
            <pc:sldMk cId="3570911169" sldId="260"/>
            <ac:spMk id="3" creationId="{00000000-0000-0000-0000-000000000000}"/>
          </ac:spMkLst>
        </pc:spChg>
      </pc:sldChg>
      <pc:sldChg chg="delSp modSp mod">
        <pc:chgData name="Devin Moncada" userId="0e3fc217-eef8-47f6-8332-fcd77fd00833" providerId="ADAL" clId="{1788EFBF-F592-884C-9264-8E72C7F27058}" dt="2024-02-29T03:13:26.507" v="220" actId="478"/>
        <pc:sldMkLst>
          <pc:docMk/>
          <pc:sldMk cId="734915566" sldId="262"/>
        </pc:sldMkLst>
        <pc:spChg chg="mod">
          <ac:chgData name="Devin Moncada" userId="0e3fc217-eef8-47f6-8332-fcd77fd00833" providerId="ADAL" clId="{1788EFBF-F592-884C-9264-8E72C7F27058}" dt="2024-02-29T03:13:23.933" v="219" actId="14100"/>
          <ac:spMkLst>
            <pc:docMk/>
            <pc:sldMk cId="734915566" sldId="262"/>
            <ac:spMk id="2" creationId="{00000000-0000-0000-0000-000000000000}"/>
          </ac:spMkLst>
        </pc:spChg>
        <pc:spChg chg="del">
          <ac:chgData name="Devin Moncada" userId="0e3fc217-eef8-47f6-8332-fcd77fd00833" providerId="ADAL" clId="{1788EFBF-F592-884C-9264-8E72C7F27058}" dt="2024-02-29T03:13:26.507" v="220" actId="478"/>
          <ac:spMkLst>
            <pc:docMk/>
            <pc:sldMk cId="734915566" sldId="262"/>
            <ac:spMk id="3" creationId="{00000000-0000-0000-0000-000000000000}"/>
          </ac:spMkLst>
        </pc:spChg>
      </pc:sldChg>
      <pc:sldChg chg="delSp modSp mod">
        <pc:chgData name="Devin Moncada" userId="0e3fc217-eef8-47f6-8332-fcd77fd00833" providerId="ADAL" clId="{1788EFBF-F592-884C-9264-8E72C7F27058}" dt="2024-02-29T03:16:29.741" v="506" actId="20577"/>
        <pc:sldMkLst>
          <pc:docMk/>
          <pc:sldMk cId="281702309" sldId="264"/>
        </pc:sldMkLst>
        <pc:spChg chg="mod">
          <ac:chgData name="Devin Moncada" userId="0e3fc217-eef8-47f6-8332-fcd77fd00833" providerId="ADAL" clId="{1788EFBF-F592-884C-9264-8E72C7F27058}" dt="2024-02-29T03:16:29.741" v="506" actId="20577"/>
          <ac:spMkLst>
            <pc:docMk/>
            <pc:sldMk cId="281702309" sldId="264"/>
            <ac:spMk id="2" creationId="{00000000-0000-0000-0000-000000000000}"/>
          </ac:spMkLst>
        </pc:spChg>
        <pc:spChg chg="del">
          <ac:chgData name="Devin Moncada" userId="0e3fc217-eef8-47f6-8332-fcd77fd00833" providerId="ADAL" clId="{1788EFBF-F592-884C-9264-8E72C7F27058}" dt="2024-02-29T03:13:40.948" v="221" actId="478"/>
          <ac:spMkLst>
            <pc:docMk/>
            <pc:sldMk cId="281702309" sldId="264"/>
            <ac:spMk id="3" creationId="{00000000-0000-0000-0000-000000000000}"/>
          </ac:spMkLst>
        </pc:spChg>
      </pc:sldChg>
      <pc:sldChg chg="delSp modSp mod">
        <pc:chgData name="Devin Moncada" userId="0e3fc217-eef8-47f6-8332-fcd77fd00833" providerId="ADAL" clId="{1788EFBF-F592-884C-9264-8E72C7F27058}" dt="2024-02-29T03:14:26.960" v="354" actId="20577"/>
        <pc:sldMkLst>
          <pc:docMk/>
          <pc:sldMk cId="411547996" sldId="265"/>
        </pc:sldMkLst>
        <pc:spChg chg="mod">
          <ac:chgData name="Devin Moncada" userId="0e3fc217-eef8-47f6-8332-fcd77fd00833" providerId="ADAL" clId="{1788EFBF-F592-884C-9264-8E72C7F27058}" dt="2024-02-29T03:14:26.960" v="354" actId="20577"/>
          <ac:spMkLst>
            <pc:docMk/>
            <pc:sldMk cId="411547996" sldId="265"/>
            <ac:spMk id="2" creationId="{00000000-0000-0000-0000-000000000000}"/>
          </ac:spMkLst>
        </pc:spChg>
        <pc:spChg chg="del">
          <ac:chgData name="Devin Moncada" userId="0e3fc217-eef8-47f6-8332-fcd77fd00833" providerId="ADAL" clId="{1788EFBF-F592-884C-9264-8E72C7F27058}" dt="2024-02-29T03:14:12.935" v="289" actId="478"/>
          <ac:spMkLst>
            <pc:docMk/>
            <pc:sldMk cId="411547996" sldId="265"/>
            <ac:spMk id="3" creationId="{00000000-0000-0000-0000-000000000000}"/>
          </ac:spMkLst>
        </pc:spChg>
      </pc:sldChg>
      <pc:sldChg chg="modSp mod">
        <pc:chgData name="Devin Moncada" userId="0e3fc217-eef8-47f6-8332-fcd77fd00833" providerId="ADAL" clId="{1788EFBF-F592-884C-9264-8E72C7F27058}" dt="2024-02-29T03:14:50.203" v="429" actId="313"/>
        <pc:sldMkLst>
          <pc:docMk/>
          <pc:sldMk cId="453346996" sldId="266"/>
        </pc:sldMkLst>
        <pc:spChg chg="mod">
          <ac:chgData name="Devin Moncada" userId="0e3fc217-eef8-47f6-8332-fcd77fd00833" providerId="ADAL" clId="{1788EFBF-F592-884C-9264-8E72C7F27058}" dt="2024-02-29T03:14:50.203" v="429" actId="313"/>
          <ac:spMkLst>
            <pc:docMk/>
            <pc:sldMk cId="453346996" sldId="266"/>
            <ac:spMk id="2" creationId="{00000000-0000-0000-0000-000000000000}"/>
          </ac:spMkLst>
        </pc:spChg>
      </pc:sldChg>
      <pc:sldChg chg="delSp modSp mod">
        <pc:chgData name="Devin Moncada" userId="0e3fc217-eef8-47f6-8332-fcd77fd00833" providerId="ADAL" clId="{1788EFBF-F592-884C-9264-8E72C7F27058}" dt="2024-02-29T03:18:02.457" v="520" actId="113"/>
        <pc:sldMkLst>
          <pc:docMk/>
          <pc:sldMk cId="2087551423" sldId="267"/>
        </pc:sldMkLst>
        <pc:spChg chg="mod">
          <ac:chgData name="Devin Moncada" userId="0e3fc217-eef8-47f6-8332-fcd77fd00833" providerId="ADAL" clId="{1788EFBF-F592-884C-9264-8E72C7F27058}" dt="2024-02-29T03:18:02.457" v="520" actId="113"/>
          <ac:spMkLst>
            <pc:docMk/>
            <pc:sldMk cId="2087551423" sldId="267"/>
            <ac:spMk id="2" creationId="{00000000-0000-0000-0000-000000000000}"/>
          </ac:spMkLst>
        </pc:spChg>
        <pc:spChg chg="del">
          <ac:chgData name="Devin Moncada" userId="0e3fc217-eef8-47f6-8332-fcd77fd00833" providerId="ADAL" clId="{1788EFBF-F592-884C-9264-8E72C7F27058}" dt="2024-02-29T03:15:05.600" v="430" actId="478"/>
          <ac:spMkLst>
            <pc:docMk/>
            <pc:sldMk cId="2087551423" sldId="267"/>
            <ac:spMk id="3" creationId="{00000000-0000-0000-0000-000000000000}"/>
          </ac:spMkLst>
        </pc:spChg>
      </pc:sldChg>
      <pc:sldChg chg="modSp mod">
        <pc:chgData name="Devin Moncada" userId="0e3fc217-eef8-47f6-8332-fcd77fd00833" providerId="ADAL" clId="{1788EFBF-F592-884C-9264-8E72C7F27058}" dt="2024-02-29T03:17:21.177" v="513" actId="14100"/>
        <pc:sldMkLst>
          <pc:docMk/>
          <pc:sldMk cId="1387892136" sldId="268"/>
        </pc:sldMkLst>
        <pc:spChg chg="mod">
          <ac:chgData name="Devin Moncada" userId="0e3fc217-eef8-47f6-8332-fcd77fd00833" providerId="ADAL" clId="{1788EFBF-F592-884C-9264-8E72C7F27058}" dt="2024-02-29T03:17:21.177" v="513" actId="14100"/>
          <ac:spMkLst>
            <pc:docMk/>
            <pc:sldMk cId="1387892136" sldId="268"/>
            <ac:spMk id="2" creationId="{00000000-0000-0000-0000-000000000000}"/>
          </ac:spMkLst>
        </pc:spChg>
      </pc:sldChg>
      <pc:sldChg chg="delSp modSp mod">
        <pc:chgData name="Devin Moncada" userId="0e3fc217-eef8-47f6-8332-fcd77fd00833" providerId="ADAL" clId="{1788EFBF-F592-884C-9264-8E72C7F27058}" dt="2024-02-29T03:17:51.359" v="518" actId="114"/>
        <pc:sldMkLst>
          <pc:docMk/>
          <pc:sldMk cId="3351141624" sldId="272"/>
        </pc:sldMkLst>
        <pc:spChg chg="mod">
          <ac:chgData name="Devin Moncada" userId="0e3fc217-eef8-47f6-8332-fcd77fd00833" providerId="ADAL" clId="{1788EFBF-F592-884C-9264-8E72C7F27058}" dt="2024-02-29T03:17:51.359" v="518" actId="114"/>
          <ac:spMkLst>
            <pc:docMk/>
            <pc:sldMk cId="3351141624" sldId="272"/>
            <ac:spMk id="2" creationId="{00000000-0000-0000-0000-000000000000}"/>
          </ac:spMkLst>
        </pc:spChg>
        <pc:spChg chg="del">
          <ac:chgData name="Devin Moncada" userId="0e3fc217-eef8-47f6-8332-fcd77fd00833" providerId="ADAL" clId="{1788EFBF-F592-884C-9264-8E72C7F27058}" dt="2024-02-29T03:17:50.152" v="516" actId="478"/>
          <ac:spMkLst>
            <pc:docMk/>
            <pc:sldMk cId="3351141624" sldId="272"/>
            <ac:spMk id="3" creationId="{00000000-0000-0000-0000-000000000000}"/>
          </ac:spMkLst>
        </pc:spChg>
      </pc:sldChg>
      <pc:sldChg chg="delSp modSp mod">
        <pc:chgData name="Devin Moncada" userId="0e3fc217-eef8-47f6-8332-fcd77fd00833" providerId="ADAL" clId="{1788EFBF-F592-884C-9264-8E72C7F27058}" dt="2024-02-29T03:18:12.911" v="525" actId="114"/>
        <pc:sldMkLst>
          <pc:docMk/>
          <pc:sldMk cId="4244824920" sldId="273"/>
        </pc:sldMkLst>
        <pc:spChg chg="mod">
          <ac:chgData name="Devin Moncada" userId="0e3fc217-eef8-47f6-8332-fcd77fd00833" providerId="ADAL" clId="{1788EFBF-F592-884C-9264-8E72C7F27058}" dt="2024-02-29T03:18:12.911" v="525" actId="114"/>
          <ac:spMkLst>
            <pc:docMk/>
            <pc:sldMk cId="4244824920" sldId="273"/>
            <ac:spMk id="2" creationId="{00000000-0000-0000-0000-000000000000}"/>
          </ac:spMkLst>
        </pc:spChg>
        <pc:spChg chg="del">
          <ac:chgData name="Devin Moncada" userId="0e3fc217-eef8-47f6-8332-fcd77fd00833" providerId="ADAL" clId="{1788EFBF-F592-884C-9264-8E72C7F27058}" dt="2024-02-29T03:18:10.555" v="521" actId="478"/>
          <ac:spMkLst>
            <pc:docMk/>
            <pc:sldMk cId="4244824920" sldId="273"/>
            <ac:spMk id="3" creationId="{00000000-0000-0000-0000-000000000000}"/>
          </ac:spMkLst>
        </pc:spChg>
      </pc:sldChg>
      <pc:sldChg chg="delSp modSp mod">
        <pc:chgData name="Devin Moncada" userId="0e3fc217-eef8-47f6-8332-fcd77fd00833" providerId="ADAL" clId="{1788EFBF-F592-884C-9264-8E72C7F27058}" dt="2024-02-29T03:19:22.299" v="600" actId="20577"/>
        <pc:sldMkLst>
          <pc:docMk/>
          <pc:sldMk cId="749369898" sldId="275"/>
        </pc:sldMkLst>
        <pc:spChg chg="mod">
          <ac:chgData name="Devin Moncada" userId="0e3fc217-eef8-47f6-8332-fcd77fd00833" providerId="ADAL" clId="{1788EFBF-F592-884C-9264-8E72C7F27058}" dt="2024-02-29T03:19:22.299" v="600" actId="20577"/>
          <ac:spMkLst>
            <pc:docMk/>
            <pc:sldMk cId="749369898" sldId="275"/>
            <ac:spMk id="2" creationId="{00000000-0000-0000-0000-000000000000}"/>
          </ac:spMkLst>
        </pc:spChg>
        <pc:spChg chg="del">
          <ac:chgData name="Devin Moncada" userId="0e3fc217-eef8-47f6-8332-fcd77fd00833" providerId="ADAL" clId="{1788EFBF-F592-884C-9264-8E72C7F27058}" dt="2024-02-29T03:18:28.549" v="526" actId="478"/>
          <ac:spMkLst>
            <pc:docMk/>
            <pc:sldMk cId="749369898" sldId="275"/>
            <ac:spMk id="3" creationId="{00000000-0000-0000-0000-000000000000}"/>
          </ac:spMkLst>
        </pc:spChg>
      </pc:sldChg>
      <pc:sldChg chg="delSp modSp mod">
        <pc:chgData name="Devin Moncada" userId="0e3fc217-eef8-47f6-8332-fcd77fd00833" providerId="ADAL" clId="{1788EFBF-F592-884C-9264-8E72C7F27058}" dt="2024-02-29T03:19:48.300" v="604" actId="478"/>
        <pc:sldMkLst>
          <pc:docMk/>
          <pc:sldMk cId="4269139933" sldId="277"/>
        </pc:sldMkLst>
        <pc:spChg chg="mod">
          <ac:chgData name="Devin Moncada" userId="0e3fc217-eef8-47f6-8332-fcd77fd00833" providerId="ADAL" clId="{1788EFBF-F592-884C-9264-8E72C7F27058}" dt="2024-02-29T03:19:41.765" v="603" actId="115"/>
          <ac:spMkLst>
            <pc:docMk/>
            <pc:sldMk cId="4269139933" sldId="277"/>
            <ac:spMk id="2" creationId="{00000000-0000-0000-0000-000000000000}"/>
          </ac:spMkLst>
        </pc:spChg>
        <pc:spChg chg="del">
          <ac:chgData name="Devin Moncada" userId="0e3fc217-eef8-47f6-8332-fcd77fd00833" providerId="ADAL" clId="{1788EFBF-F592-884C-9264-8E72C7F27058}" dt="2024-02-29T03:19:48.300" v="604" actId="478"/>
          <ac:spMkLst>
            <pc:docMk/>
            <pc:sldMk cId="4269139933" sldId="277"/>
            <ac:spMk id="3" creationId="{00000000-0000-0000-0000-000000000000}"/>
          </ac:spMkLst>
        </pc:spChg>
      </pc:sldChg>
      <pc:sldChg chg="delSp modSp mod">
        <pc:chgData name="Devin Moncada" userId="0e3fc217-eef8-47f6-8332-fcd77fd00833" providerId="ADAL" clId="{1788EFBF-F592-884C-9264-8E72C7F27058}" dt="2024-02-29T03:20:45.804" v="692" actId="20577"/>
        <pc:sldMkLst>
          <pc:docMk/>
          <pc:sldMk cId="4272974055" sldId="278"/>
        </pc:sldMkLst>
        <pc:spChg chg="mod">
          <ac:chgData name="Devin Moncada" userId="0e3fc217-eef8-47f6-8332-fcd77fd00833" providerId="ADAL" clId="{1788EFBF-F592-884C-9264-8E72C7F27058}" dt="2024-02-29T03:20:45.804" v="692" actId="20577"/>
          <ac:spMkLst>
            <pc:docMk/>
            <pc:sldMk cId="4272974055" sldId="278"/>
            <ac:spMk id="2" creationId="{00000000-0000-0000-0000-000000000000}"/>
          </ac:spMkLst>
        </pc:spChg>
        <pc:spChg chg="del">
          <ac:chgData name="Devin Moncada" userId="0e3fc217-eef8-47f6-8332-fcd77fd00833" providerId="ADAL" clId="{1788EFBF-F592-884C-9264-8E72C7F27058}" dt="2024-02-29T03:20:03.619" v="606" actId="478"/>
          <ac:spMkLst>
            <pc:docMk/>
            <pc:sldMk cId="4272974055" sldId="278"/>
            <ac:spMk id="3" creationId="{00000000-0000-0000-0000-000000000000}"/>
          </ac:spMkLst>
        </pc:spChg>
      </pc:sldChg>
      <pc:sldChg chg="delSp modSp mod">
        <pc:chgData name="Devin Moncada" userId="0e3fc217-eef8-47f6-8332-fcd77fd00833" providerId="ADAL" clId="{1788EFBF-F592-884C-9264-8E72C7F27058}" dt="2024-02-29T03:21:34.332" v="736" actId="20577"/>
        <pc:sldMkLst>
          <pc:docMk/>
          <pc:sldMk cId="1540698327" sldId="279"/>
        </pc:sldMkLst>
        <pc:spChg chg="mod">
          <ac:chgData name="Devin Moncada" userId="0e3fc217-eef8-47f6-8332-fcd77fd00833" providerId="ADAL" clId="{1788EFBF-F592-884C-9264-8E72C7F27058}" dt="2024-02-29T03:21:34.332" v="736" actId="20577"/>
          <ac:spMkLst>
            <pc:docMk/>
            <pc:sldMk cId="1540698327" sldId="279"/>
            <ac:spMk id="2" creationId="{00000000-0000-0000-0000-000000000000}"/>
          </ac:spMkLst>
        </pc:spChg>
        <pc:spChg chg="del">
          <ac:chgData name="Devin Moncada" userId="0e3fc217-eef8-47f6-8332-fcd77fd00833" providerId="ADAL" clId="{1788EFBF-F592-884C-9264-8E72C7F27058}" dt="2024-02-29T03:21:15.646" v="693" actId="478"/>
          <ac:spMkLst>
            <pc:docMk/>
            <pc:sldMk cId="1540698327" sldId="279"/>
            <ac:spMk id="3" creationId="{00000000-0000-0000-0000-000000000000}"/>
          </ac:spMkLst>
        </pc:spChg>
      </pc:sldChg>
      <pc:sldChg chg="delSp modSp mod">
        <pc:chgData name="Devin Moncada" userId="0e3fc217-eef8-47f6-8332-fcd77fd00833" providerId="ADAL" clId="{1788EFBF-F592-884C-9264-8E72C7F27058}" dt="2024-02-29T03:23:43.237" v="1078" actId="14100"/>
        <pc:sldMkLst>
          <pc:docMk/>
          <pc:sldMk cId="789679726" sldId="282"/>
        </pc:sldMkLst>
        <pc:spChg chg="mod">
          <ac:chgData name="Devin Moncada" userId="0e3fc217-eef8-47f6-8332-fcd77fd00833" providerId="ADAL" clId="{1788EFBF-F592-884C-9264-8E72C7F27058}" dt="2024-02-29T03:23:43.237" v="1078" actId="14100"/>
          <ac:spMkLst>
            <pc:docMk/>
            <pc:sldMk cId="789679726" sldId="282"/>
            <ac:spMk id="2" creationId="{00000000-0000-0000-0000-000000000000}"/>
          </ac:spMkLst>
        </pc:spChg>
        <pc:spChg chg="del">
          <ac:chgData name="Devin Moncada" userId="0e3fc217-eef8-47f6-8332-fcd77fd00833" providerId="ADAL" clId="{1788EFBF-F592-884C-9264-8E72C7F27058}" dt="2024-02-29T03:22:55.669" v="878" actId="478"/>
          <ac:spMkLst>
            <pc:docMk/>
            <pc:sldMk cId="789679726" sldId="282"/>
            <ac:spMk id="3" creationId="{00000000-0000-0000-0000-000000000000}"/>
          </ac:spMkLst>
        </pc:spChg>
      </pc:sldChg>
      <pc:sldChg chg="modSp mod">
        <pc:chgData name="Devin Moncada" userId="0e3fc217-eef8-47f6-8332-fcd77fd00833" providerId="ADAL" clId="{1788EFBF-F592-884C-9264-8E72C7F27058}" dt="2024-02-29T03:24:08.552" v="1080" actId="14100"/>
        <pc:sldMkLst>
          <pc:docMk/>
          <pc:sldMk cId="1862991472" sldId="283"/>
        </pc:sldMkLst>
        <pc:spChg chg="mod">
          <ac:chgData name="Devin Moncada" userId="0e3fc217-eef8-47f6-8332-fcd77fd00833" providerId="ADAL" clId="{1788EFBF-F592-884C-9264-8E72C7F27058}" dt="2024-02-29T03:24:08.552" v="1080" actId="14100"/>
          <ac:spMkLst>
            <pc:docMk/>
            <pc:sldMk cId="1862991472" sldId="283"/>
            <ac:spMk id="2" creationId="{00000000-0000-0000-0000-000000000000}"/>
          </ac:spMkLst>
        </pc:spChg>
      </pc:sldChg>
      <pc:sldChg chg="delSp modSp mod">
        <pc:chgData name="Devin Moncada" userId="0e3fc217-eef8-47f6-8332-fcd77fd00833" providerId="ADAL" clId="{1788EFBF-F592-884C-9264-8E72C7F27058}" dt="2024-02-29T03:25:01.207" v="1163" actId="20577"/>
        <pc:sldMkLst>
          <pc:docMk/>
          <pc:sldMk cId="1987306054" sldId="290"/>
        </pc:sldMkLst>
        <pc:spChg chg="mod">
          <ac:chgData name="Devin Moncada" userId="0e3fc217-eef8-47f6-8332-fcd77fd00833" providerId="ADAL" clId="{1788EFBF-F592-884C-9264-8E72C7F27058}" dt="2024-02-29T03:25:01.207" v="1163" actId="20577"/>
          <ac:spMkLst>
            <pc:docMk/>
            <pc:sldMk cId="1987306054" sldId="290"/>
            <ac:spMk id="2" creationId="{00000000-0000-0000-0000-000000000000}"/>
          </ac:spMkLst>
        </pc:spChg>
        <pc:spChg chg="del">
          <ac:chgData name="Devin Moncada" userId="0e3fc217-eef8-47f6-8332-fcd77fd00833" providerId="ADAL" clId="{1788EFBF-F592-884C-9264-8E72C7F27058}" dt="2024-02-29T03:24:39.947" v="1081" actId="478"/>
          <ac:spMkLst>
            <pc:docMk/>
            <pc:sldMk cId="1987306054" sldId="290"/>
            <ac:spMk id="3" creationId="{00000000-0000-0000-0000-000000000000}"/>
          </ac:spMkLst>
        </pc:spChg>
      </pc:sldChg>
      <pc:sldChg chg="delSp modSp mod">
        <pc:chgData name="Devin Moncada" userId="0e3fc217-eef8-47f6-8332-fcd77fd00833" providerId="ADAL" clId="{1788EFBF-F592-884C-9264-8E72C7F27058}" dt="2024-02-29T03:25:48.564" v="1233" actId="20577"/>
        <pc:sldMkLst>
          <pc:docMk/>
          <pc:sldMk cId="2493172779" sldId="295"/>
        </pc:sldMkLst>
        <pc:spChg chg="mod">
          <ac:chgData name="Devin Moncada" userId="0e3fc217-eef8-47f6-8332-fcd77fd00833" providerId="ADAL" clId="{1788EFBF-F592-884C-9264-8E72C7F27058}" dt="2024-02-29T03:25:48.564" v="1233" actId="20577"/>
          <ac:spMkLst>
            <pc:docMk/>
            <pc:sldMk cId="2493172779" sldId="295"/>
            <ac:spMk id="2" creationId="{00000000-0000-0000-0000-000000000000}"/>
          </ac:spMkLst>
        </pc:spChg>
        <pc:spChg chg="del">
          <ac:chgData name="Devin Moncada" userId="0e3fc217-eef8-47f6-8332-fcd77fd00833" providerId="ADAL" clId="{1788EFBF-F592-884C-9264-8E72C7F27058}" dt="2024-02-29T03:25:29.258" v="1164" actId="478"/>
          <ac:spMkLst>
            <pc:docMk/>
            <pc:sldMk cId="2493172779" sldId="295"/>
            <ac:spMk id="3" creationId="{00000000-0000-0000-0000-000000000000}"/>
          </ac:spMkLst>
        </pc:spChg>
      </pc:sldChg>
      <pc:sldChg chg="delSp modSp mod">
        <pc:chgData name="Devin Moncada" userId="0e3fc217-eef8-47f6-8332-fcd77fd00833" providerId="ADAL" clId="{1788EFBF-F592-884C-9264-8E72C7F27058}" dt="2024-02-29T03:26:46.256" v="1351" actId="20577"/>
        <pc:sldMkLst>
          <pc:docMk/>
          <pc:sldMk cId="1880063270" sldId="297"/>
        </pc:sldMkLst>
        <pc:spChg chg="mod">
          <ac:chgData name="Devin Moncada" userId="0e3fc217-eef8-47f6-8332-fcd77fd00833" providerId="ADAL" clId="{1788EFBF-F592-884C-9264-8E72C7F27058}" dt="2024-02-29T03:26:46.256" v="1351" actId="20577"/>
          <ac:spMkLst>
            <pc:docMk/>
            <pc:sldMk cId="1880063270" sldId="297"/>
            <ac:spMk id="2" creationId="{00000000-0000-0000-0000-000000000000}"/>
          </ac:spMkLst>
        </pc:spChg>
        <pc:spChg chg="del">
          <ac:chgData name="Devin Moncada" userId="0e3fc217-eef8-47f6-8332-fcd77fd00833" providerId="ADAL" clId="{1788EFBF-F592-884C-9264-8E72C7F27058}" dt="2024-02-29T03:26:12.512" v="1234" actId="478"/>
          <ac:spMkLst>
            <pc:docMk/>
            <pc:sldMk cId="1880063270" sldId="297"/>
            <ac:spMk id="3" creationId="{00000000-0000-0000-0000-000000000000}"/>
          </ac:spMkLst>
        </pc:spChg>
      </pc:sldChg>
      <pc:sldChg chg="delSp modSp mod">
        <pc:chgData name="Devin Moncada" userId="0e3fc217-eef8-47f6-8332-fcd77fd00833" providerId="ADAL" clId="{1788EFBF-F592-884C-9264-8E72C7F27058}" dt="2024-02-29T03:27:05.299" v="1381" actId="14100"/>
        <pc:sldMkLst>
          <pc:docMk/>
          <pc:sldMk cId="1050507851" sldId="298"/>
        </pc:sldMkLst>
        <pc:spChg chg="mod">
          <ac:chgData name="Devin Moncada" userId="0e3fc217-eef8-47f6-8332-fcd77fd00833" providerId="ADAL" clId="{1788EFBF-F592-884C-9264-8E72C7F27058}" dt="2024-02-29T03:27:05.299" v="1381" actId="14100"/>
          <ac:spMkLst>
            <pc:docMk/>
            <pc:sldMk cId="1050507851" sldId="298"/>
            <ac:spMk id="2" creationId="{00000000-0000-0000-0000-000000000000}"/>
          </ac:spMkLst>
        </pc:spChg>
        <pc:spChg chg="del">
          <ac:chgData name="Devin Moncada" userId="0e3fc217-eef8-47f6-8332-fcd77fd00833" providerId="ADAL" clId="{1788EFBF-F592-884C-9264-8E72C7F27058}" dt="2024-02-29T03:26:52.483" v="1352" actId="478"/>
          <ac:spMkLst>
            <pc:docMk/>
            <pc:sldMk cId="1050507851" sldId="298"/>
            <ac:spMk id="3" creationId="{00000000-0000-0000-0000-000000000000}"/>
          </ac:spMkLst>
        </pc:spChg>
      </pc:sldChg>
      <pc:sldChg chg="delSp modSp mod">
        <pc:chgData name="Devin Moncada" userId="0e3fc217-eef8-47f6-8332-fcd77fd00833" providerId="ADAL" clId="{1788EFBF-F592-884C-9264-8E72C7F27058}" dt="2024-02-29T03:29:38.705" v="1504" actId="20577"/>
        <pc:sldMkLst>
          <pc:docMk/>
          <pc:sldMk cId="2194233572" sldId="307"/>
        </pc:sldMkLst>
        <pc:spChg chg="mod">
          <ac:chgData name="Devin Moncada" userId="0e3fc217-eef8-47f6-8332-fcd77fd00833" providerId="ADAL" clId="{1788EFBF-F592-884C-9264-8E72C7F27058}" dt="2024-02-29T03:29:38.705" v="1504" actId="20577"/>
          <ac:spMkLst>
            <pc:docMk/>
            <pc:sldMk cId="2194233572" sldId="307"/>
            <ac:spMk id="2" creationId="{00000000-0000-0000-0000-000000000000}"/>
          </ac:spMkLst>
        </pc:spChg>
        <pc:spChg chg="del">
          <ac:chgData name="Devin Moncada" userId="0e3fc217-eef8-47f6-8332-fcd77fd00833" providerId="ADAL" clId="{1788EFBF-F592-884C-9264-8E72C7F27058}" dt="2024-02-29T03:27:44.914" v="1382" actId="478"/>
          <ac:spMkLst>
            <pc:docMk/>
            <pc:sldMk cId="2194233572" sldId="307"/>
            <ac:spMk id="3" creationId="{00000000-0000-0000-0000-000000000000}"/>
          </ac:spMkLst>
        </pc:spChg>
      </pc:sldChg>
      <pc:sldChg chg="delSp modSp mod">
        <pc:chgData name="Devin Moncada" userId="0e3fc217-eef8-47f6-8332-fcd77fd00833" providerId="ADAL" clId="{1788EFBF-F592-884C-9264-8E72C7F27058}" dt="2024-02-29T03:30:01.178" v="1514" actId="20577"/>
        <pc:sldMkLst>
          <pc:docMk/>
          <pc:sldMk cId="2754190356" sldId="309"/>
        </pc:sldMkLst>
        <pc:spChg chg="mod">
          <ac:chgData name="Devin Moncada" userId="0e3fc217-eef8-47f6-8332-fcd77fd00833" providerId="ADAL" clId="{1788EFBF-F592-884C-9264-8E72C7F27058}" dt="2024-02-29T03:30:01.178" v="1514" actId="20577"/>
          <ac:spMkLst>
            <pc:docMk/>
            <pc:sldMk cId="2754190356" sldId="309"/>
            <ac:spMk id="2" creationId="{00000000-0000-0000-0000-000000000000}"/>
          </ac:spMkLst>
        </pc:spChg>
        <pc:spChg chg="del">
          <ac:chgData name="Devin Moncada" userId="0e3fc217-eef8-47f6-8332-fcd77fd00833" providerId="ADAL" clId="{1788EFBF-F592-884C-9264-8E72C7F27058}" dt="2024-02-29T03:29:51.254" v="1505" actId="478"/>
          <ac:spMkLst>
            <pc:docMk/>
            <pc:sldMk cId="2754190356" sldId="309"/>
            <ac:spMk id="3" creationId="{00000000-0000-0000-0000-000000000000}"/>
          </ac:spMkLst>
        </pc:spChg>
      </pc:sldChg>
      <pc:sldChg chg="modSp mod">
        <pc:chgData name="Devin Moncada" userId="0e3fc217-eef8-47f6-8332-fcd77fd00833" providerId="ADAL" clId="{1788EFBF-F592-884C-9264-8E72C7F27058}" dt="2024-02-29T03:30:50.270" v="1516" actId="114"/>
        <pc:sldMkLst>
          <pc:docMk/>
          <pc:sldMk cId="2545361076" sldId="310"/>
        </pc:sldMkLst>
        <pc:spChg chg="mod">
          <ac:chgData name="Devin Moncada" userId="0e3fc217-eef8-47f6-8332-fcd77fd00833" providerId="ADAL" clId="{1788EFBF-F592-884C-9264-8E72C7F27058}" dt="2024-02-29T03:30:50.270" v="1516" actId="114"/>
          <ac:spMkLst>
            <pc:docMk/>
            <pc:sldMk cId="2545361076" sldId="310"/>
            <ac:spMk id="2" creationId="{00000000-0000-0000-0000-000000000000}"/>
          </ac:spMkLst>
        </pc:spChg>
      </pc:sldChg>
      <pc:sldChg chg="delSp modSp mod">
        <pc:chgData name="Devin Moncada" userId="0e3fc217-eef8-47f6-8332-fcd77fd00833" providerId="ADAL" clId="{1788EFBF-F592-884C-9264-8E72C7F27058}" dt="2024-02-29T03:31:20.070" v="1563" actId="20577"/>
        <pc:sldMkLst>
          <pc:docMk/>
          <pc:sldMk cId="725251234" sldId="311"/>
        </pc:sldMkLst>
        <pc:spChg chg="mod">
          <ac:chgData name="Devin Moncada" userId="0e3fc217-eef8-47f6-8332-fcd77fd00833" providerId="ADAL" clId="{1788EFBF-F592-884C-9264-8E72C7F27058}" dt="2024-02-29T03:31:20.070" v="1563" actId="20577"/>
          <ac:spMkLst>
            <pc:docMk/>
            <pc:sldMk cId="725251234" sldId="311"/>
            <ac:spMk id="2" creationId="{00000000-0000-0000-0000-000000000000}"/>
          </ac:spMkLst>
        </pc:spChg>
        <pc:spChg chg="del">
          <ac:chgData name="Devin Moncada" userId="0e3fc217-eef8-47f6-8332-fcd77fd00833" providerId="ADAL" clId="{1788EFBF-F592-884C-9264-8E72C7F27058}" dt="2024-02-29T03:31:16.163" v="1562" actId="478"/>
          <ac:spMkLst>
            <pc:docMk/>
            <pc:sldMk cId="725251234" sldId="311"/>
            <ac:spMk id="3" creationId="{00000000-0000-0000-0000-000000000000}"/>
          </ac:spMkLst>
        </pc:spChg>
      </pc:sldChg>
      <pc:sldChg chg="delSp modSp mod">
        <pc:chgData name="Devin Moncada" userId="0e3fc217-eef8-47f6-8332-fcd77fd00833" providerId="ADAL" clId="{1788EFBF-F592-884C-9264-8E72C7F27058}" dt="2024-02-29T03:32:17.719" v="1637" actId="20577"/>
        <pc:sldMkLst>
          <pc:docMk/>
          <pc:sldMk cId="323545097" sldId="316"/>
        </pc:sldMkLst>
        <pc:spChg chg="mod">
          <ac:chgData name="Devin Moncada" userId="0e3fc217-eef8-47f6-8332-fcd77fd00833" providerId="ADAL" clId="{1788EFBF-F592-884C-9264-8E72C7F27058}" dt="2024-02-29T03:32:17.719" v="1637" actId="20577"/>
          <ac:spMkLst>
            <pc:docMk/>
            <pc:sldMk cId="323545097" sldId="316"/>
            <ac:spMk id="2" creationId="{00000000-0000-0000-0000-000000000000}"/>
          </ac:spMkLst>
        </pc:spChg>
        <pc:spChg chg="del">
          <ac:chgData name="Devin Moncada" userId="0e3fc217-eef8-47f6-8332-fcd77fd00833" providerId="ADAL" clId="{1788EFBF-F592-884C-9264-8E72C7F27058}" dt="2024-02-29T03:31:53.362" v="1564" actId="478"/>
          <ac:spMkLst>
            <pc:docMk/>
            <pc:sldMk cId="323545097" sldId="316"/>
            <ac:spMk id="3" creationId="{00000000-0000-0000-0000-000000000000}"/>
          </ac:spMkLst>
        </pc:spChg>
      </pc:sldChg>
      <pc:sldChg chg="delSp modSp mod">
        <pc:chgData name="Devin Moncada" userId="0e3fc217-eef8-47f6-8332-fcd77fd00833" providerId="ADAL" clId="{1788EFBF-F592-884C-9264-8E72C7F27058}" dt="2024-02-29T03:33:08.550" v="1669" actId="27636"/>
        <pc:sldMkLst>
          <pc:docMk/>
          <pc:sldMk cId="872335961" sldId="319"/>
        </pc:sldMkLst>
        <pc:spChg chg="mod">
          <ac:chgData name="Devin Moncada" userId="0e3fc217-eef8-47f6-8332-fcd77fd00833" providerId="ADAL" clId="{1788EFBF-F592-884C-9264-8E72C7F27058}" dt="2024-02-29T03:33:08.550" v="1669" actId="27636"/>
          <ac:spMkLst>
            <pc:docMk/>
            <pc:sldMk cId="872335961" sldId="319"/>
            <ac:spMk id="2" creationId="{00000000-0000-0000-0000-000000000000}"/>
          </ac:spMkLst>
        </pc:spChg>
        <pc:spChg chg="del">
          <ac:chgData name="Devin Moncada" userId="0e3fc217-eef8-47f6-8332-fcd77fd00833" providerId="ADAL" clId="{1788EFBF-F592-884C-9264-8E72C7F27058}" dt="2024-02-29T03:32:42.705" v="1638" actId="478"/>
          <ac:spMkLst>
            <pc:docMk/>
            <pc:sldMk cId="872335961" sldId="319"/>
            <ac:spMk id="3" creationId="{00000000-0000-0000-0000-000000000000}"/>
          </ac:spMkLst>
        </pc:spChg>
      </pc:sldChg>
      <pc:sldChg chg="delSp modSp mod">
        <pc:chgData name="Devin Moncada" userId="0e3fc217-eef8-47f6-8332-fcd77fd00833" providerId="ADAL" clId="{1788EFBF-F592-884C-9264-8E72C7F27058}" dt="2024-02-29T03:33:46.865" v="1686" actId="14100"/>
        <pc:sldMkLst>
          <pc:docMk/>
          <pc:sldMk cId="2573886169" sldId="323"/>
        </pc:sldMkLst>
        <pc:spChg chg="mod">
          <ac:chgData name="Devin Moncada" userId="0e3fc217-eef8-47f6-8332-fcd77fd00833" providerId="ADAL" clId="{1788EFBF-F592-884C-9264-8E72C7F27058}" dt="2024-02-29T03:33:46.865" v="1686" actId="14100"/>
          <ac:spMkLst>
            <pc:docMk/>
            <pc:sldMk cId="2573886169" sldId="323"/>
            <ac:spMk id="2" creationId="{00000000-0000-0000-0000-000000000000}"/>
          </ac:spMkLst>
        </pc:spChg>
        <pc:spChg chg="del">
          <ac:chgData name="Devin Moncada" userId="0e3fc217-eef8-47f6-8332-fcd77fd00833" providerId="ADAL" clId="{1788EFBF-F592-884C-9264-8E72C7F27058}" dt="2024-02-29T03:33:39.017" v="1670" actId="478"/>
          <ac:spMkLst>
            <pc:docMk/>
            <pc:sldMk cId="2573886169" sldId="323"/>
            <ac:spMk id="3" creationId="{00000000-0000-0000-0000-000000000000}"/>
          </ac:spMkLst>
        </pc:spChg>
      </pc:sldChg>
      <pc:sldChg chg="delSp modSp mod">
        <pc:chgData name="Devin Moncada" userId="0e3fc217-eef8-47f6-8332-fcd77fd00833" providerId="ADAL" clId="{1788EFBF-F592-884C-9264-8E72C7F27058}" dt="2024-02-29T03:34:07.870" v="1689" actId="313"/>
        <pc:sldMkLst>
          <pc:docMk/>
          <pc:sldMk cId="1270840046" sldId="325"/>
        </pc:sldMkLst>
        <pc:spChg chg="mod">
          <ac:chgData name="Devin Moncada" userId="0e3fc217-eef8-47f6-8332-fcd77fd00833" providerId="ADAL" clId="{1788EFBF-F592-884C-9264-8E72C7F27058}" dt="2024-02-29T03:34:07.870" v="1689" actId="313"/>
          <ac:spMkLst>
            <pc:docMk/>
            <pc:sldMk cId="1270840046" sldId="325"/>
            <ac:spMk id="2" creationId="{00000000-0000-0000-0000-000000000000}"/>
          </ac:spMkLst>
        </pc:spChg>
        <pc:spChg chg="del">
          <ac:chgData name="Devin Moncada" userId="0e3fc217-eef8-47f6-8332-fcd77fd00833" providerId="ADAL" clId="{1788EFBF-F592-884C-9264-8E72C7F27058}" dt="2024-02-29T03:34:06.407" v="1687" actId="478"/>
          <ac:spMkLst>
            <pc:docMk/>
            <pc:sldMk cId="1270840046" sldId="325"/>
            <ac:spMk id="3" creationId="{00000000-0000-0000-0000-000000000000}"/>
          </ac:spMkLst>
        </pc:spChg>
      </pc:sldChg>
      <pc:sldChg chg="modSp mod">
        <pc:chgData name="Devin Moncada" userId="0e3fc217-eef8-47f6-8332-fcd77fd00833" providerId="ADAL" clId="{1788EFBF-F592-884C-9264-8E72C7F27058}" dt="2024-02-29T03:22:29.859" v="876" actId="14100"/>
        <pc:sldMkLst>
          <pc:docMk/>
          <pc:sldMk cId="2068608438" sldId="326"/>
        </pc:sldMkLst>
        <pc:spChg chg="mod">
          <ac:chgData name="Devin Moncada" userId="0e3fc217-eef8-47f6-8332-fcd77fd00833" providerId="ADAL" clId="{1788EFBF-F592-884C-9264-8E72C7F27058}" dt="2024-02-29T03:22:29.859" v="876" actId="14100"/>
          <ac:spMkLst>
            <pc:docMk/>
            <pc:sldMk cId="2068608438" sldId="326"/>
            <ac:spMk id="2" creationId="{00000000-0000-0000-0000-000000000000}"/>
          </ac:spMkLst>
        </pc:spChg>
      </pc:sldChg>
      <pc:sldChg chg="delSp modSp mod">
        <pc:chgData name="Devin Moncada" userId="0e3fc217-eef8-47f6-8332-fcd77fd00833" providerId="ADAL" clId="{1788EFBF-F592-884C-9264-8E72C7F27058}" dt="2024-02-29T03:35:18.910" v="1811" actId="14100"/>
        <pc:sldMkLst>
          <pc:docMk/>
          <pc:sldMk cId="1447171218" sldId="328"/>
        </pc:sldMkLst>
        <pc:spChg chg="mod">
          <ac:chgData name="Devin Moncada" userId="0e3fc217-eef8-47f6-8332-fcd77fd00833" providerId="ADAL" clId="{1788EFBF-F592-884C-9264-8E72C7F27058}" dt="2024-02-29T03:35:18.910" v="1811" actId="14100"/>
          <ac:spMkLst>
            <pc:docMk/>
            <pc:sldMk cId="1447171218" sldId="328"/>
            <ac:spMk id="2" creationId="{00000000-0000-0000-0000-000000000000}"/>
          </ac:spMkLst>
        </pc:spChg>
        <pc:spChg chg="del">
          <ac:chgData name="Devin Moncada" userId="0e3fc217-eef8-47f6-8332-fcd77fd00833" providerId="ADAL" clId="{1788EFBF-F592-884C-9264-8E72C7F27058}" dt="2024-02-29T03:35:10.112" v="1799" actId="478"/>
          <ac:spMkLst>
            <pc:docMk/>
            <pc:sldMk cId="1447171218" sldId="328"/>
            <ac:spMk id="3" creationId="{00000000-0000-0000-0000-000000000000}"/>
          </ac:spMkLst>
        </pc:spChg>
      </pc:sldChg>
      <pc:sldChg chg="delSp modSp add mod">
        <pc:chgData name="Devin Moncada" userId="0e3fc217-eef8-47f6-8332-fcd77fd00833" providerId="ADAL" clId="{1788EFBF-F592-884C-9264-8E72C7F27058}" dt="2024-02-29T03:34:50.663" v="1798" actId="20577"/>
        <pc:sldMkLst>
          <pc:docMk/>
          <pc:sldMk cId="4180739650" sldId="329"/>
        </pc:sldMkLst>
        <pc:spChg chg="mod">
          <ac:chgData name="Devin Moncada" userId="0e3fc217-eef8-47f6-8332-fcd77fd00833" providerId="ADAL" clId="{1788EFBF-F592-884C-9264-8E72C7F27058}" dt="2024-02-29T03:34:50.663" v="1798" actId="20577"/>
          <ac:spMkLst>
            <pc:docMk/>
            <pc:sldMk cId="4180739650" sldId="329"/>
            <ac:spMk id="2" creationId="{00000000-0000-0000-0000-000000000000}"/>
          </ac:spMkLst>
        </pc:spChg>
        <pc:spChg chg="del">
          <ac:chgData name="Devin Moncada" userId="0e3fc217-eef8-47f6-8332-fcd77fd00833" providerId="ADAL" clId="{1788EFBF-F592-884C-9264-8E72C7F27058}" dt="2024-02-29T03:34:23.099" v="1695" actId="478"/>
          <ac:spMkLst>
            <pc:docMk/>
            <pc:sldMk cId="4180739650" sldId="32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3/1/24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latin typeface="Roboto Condensed Light" panose="02000000000000000000" pitchFamily="2" charset="0"/>
                <a:ea typeface="Roboto Condensed Light" panose="02000000000000000000" pitchFamily="2" charset="0"/>
              </a:rPr>
              <a:t>75 Theses for Preaching in the 21st Century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9) The Bible as the Word of God written is faithful, true, infallible and inerrant as originally given. It corresponds to reality and is coherent in its message.</a:t>
            </a:r>
          </a:p>
        </p:txBody>
      </p:sp>
    </p:spTree>
    <p:extLst>
      <p:ext uri="{BB962C8B-B14F-4D97-AF65-F5344CB8AC3E}">
        <p14:creationId xmlns:p14="http://schemas.microsoft.com/office/powerpoint/2010/main" val="41154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10) The Bible, as the Word of God written in the words of men, is uniquely a divine and human book. Faithful preaching honors the reality of this dual authorship.</a:t>
            </a:r>
          </a:p>
        </p:txBody>
      </p:sp>
    </p:spTree>
    <p:extLst>
      <p:ext uri="{BB962C8B-B14F-4D97-AF65-F5344CB8AC3E}">
        <p14:creationId xmlns:p14="http://schemas.microsoft.com/office/powerpoint/2010/main" val="453346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11) The Bible is divinely inspired both in terms of the </a:t>
            </a:r>
            <a:r>
              <a:rPr lang="en-US" b="1" i="1" dirty="0">
                <a:solidFill>
                  <a:schemeClr val="bg1"/>
                </a:solidFill>
                <a:latin typeface="Roboto Condensed Light" panose="02000000000000000000" pitchFamily="2" charset="0"/>
                <a:ea typeface="Roboto Condensed Light" panose="02000000000000000000" pitchFamily="2" charset="0"/>
              </a:rPr>
              <a:t>Writers</a:t>
            </a:r>
            <a:r>
              <a:rPr lang="en-US" dirty="0">
                <a:solidFill>
                  <a:schemeClr val="bg1"/>
                </a:solidFill>
                <a:latin typeface="Roboto Condensed Light" panose="02000000000000000000" pitchFamily="2" charset="0"/>
                <a:ea typeface="Roboto Condensed Light" panose="02000000000000000000" pitchFamily="2" charset="0"/>
              </a:rPr>
              <a:t> of Scripture (2 Pt. 1:20–21) and the </a:t>
            </a:r>
            <a:r>
              <a:rPr lang="en-US" b="1" i="1" dirty="0">
                <a:solidFill>
                  <a:schemeClr val="bg1"/>
                </a:solidFill>
                <a:latin typeface="Roboto Condensed Light" panose="02000000000000000000" pitchFamily="2" charset="0"/>
                <a:ea typeface="Roboto Condensed Light" panose="02000000000000000000" pitchFamily="2" charset="0"/>
              </a:rPr>
              <a:t>Words</a:t>
            </a:r>
            <a:r>
              <a:rPr lang="en-US" dirty="0">
                <a:solidFill>
                  <a:schemeClr val="bg1"/>
                </a:solidFill>
                <a:latin typeface="Roboto Condensed Light" panose="02000000000000000000" pitchFamily="2" charset="0"/>
                <a:ea typeface="Roboto Condensed Light" panose="02000000000000000000" pitchFamily="2" charset="0"/>
              </a:rPr>
              <a:t> of Scripture (2 Tm 3:16–17). </a:t>
            </a:r>
          </a:p>
        </p:txBody>
      </p:sp>
    </p:spTree>
    <p:extLst>
      <p:ext uri="{BB962C8B-B14F-4D97-AF65-F5344CB8AC3E}">
        <p14:creationId xmlns:p14="http://schemas.microsoft.com/office/powerpoint/2010/main" val="2087551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5133471"/>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12) Faithful, evangelical, orthodox preaching stands on the bedrock foundation of the five </a:t>
            </a:r>
            <a:r>
              <a:rPr lang="en-US" i="1" dirty="0" err="1">
                <a:solidFill>
                  <a:schemeClr val="bg1"/>
                </a:solidFill>
                <a:latin typeface="Roboto Condensed Light" panose="02000000000000000000" pitchFamily="2" charset="0"/>
                <a:ea typeface="Roboto Condensed Light" panose="02000000000000000000" pitchFamily="2" charset="0"/>
              </a:rPr>
              <a:t>Solas</a:t>
            </a:r>
            <a:r>
              <a:rPr lang="en-US" dirty="0">
                <a:solidFill>
                  <a:schemeClr val="bg1"/>
                </a:solidFill>
                <a:latin typeface="Roboto Condensed Light" panose="02000000000000000000" pitchFamily="2" charset="0"/>
                <a:ea typeface="Roboto Condensed Light" panose="02000000000000000000" pitchFamily="2" charset="0"/>
              </a:rPr>
              <a:t> of the Reformation: 1) Scripture alone, 2) Christ alone, 3) grace alone, 4) faith alone, 5) the glory of God alone.</a:t>
            </a:r>
          </a:p>
        </p:txBody>
      </p:sp>
    </p:spTree>
    <p:extLst>
      <p:ext uri="{BB962C8B-B14F-4D97-AF65-F5344CB8AC3E}">
        <p14:creationId xmlns:p14="http://schemas.microsoft.com/office/powerpoint/2010/main" val="1387892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13) The Bible as the very Word of God is authoritative, inerrant, infallible and sufficient for any and all matters of faith and practice.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1774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14) The authorially intended meaning of the divine/human authors of Scripture is to be honored and pursued with a laser beam intensity.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0801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15) Evangelical interpreters approach the Bible with a hermeneutic of humility not a hermeneutic of suspicion.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36151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16) Readers of the biblical text should approach the text as those who </a:t>
            </a:r>
            <a:r>
              <a:rPr lang="en-US" b="1" i="1" dirty="0">
                <a:solidFill>
                  <a:schemeClr val="bg1"/>
                </a:solidFill>
                <a:latin typeface="Roboto Condensed Light" panose="02000000000000000000" pitchFamily="2" charset="0"/>
                <a:ea typeface="Roboto Condensed Light" panose="02000000000000000000" pitchFamily="2" charset="0"/>
              </a:rPr>
              <a:t>discover</a:t>
            </a:r>
            <a:r>
              <a:rPr lang="en-US" dirty="0">
                <a:solidFill>
                  <a:schemeClr val="bg1"/>
                </a:solidFill>
                <a:latin typeface="Roboto Condensed Light" panose="02000000000000000000" pitchFamily="2" charset="0"/>
                <a:ea typeface="Roboto Condensed Light" panose="02000000000000000000" pitchFamily="2" charset="0"/>
              </a:rPr>
              <a:t> the meaning in the text not those who </a:t>
            </a:r>
            <a:r>
              <a:rPr lang="en-US" b="1" i="1" dirty="0">
                <a:solidFill>
                  <a:schemeClr val="bg1"/>
                </a:solidFill>
                <a:latin typeface="Roboto Condensed Light" panose="02000000000000000000" pitchFamily="2" charset="0"/>
                <a:ea typeface="Roboto Condensed Light" panose="02000000000000000000" pitchFamily="2" charset="0"/>
              </a:rPr>
              <a:t>deposit</a:t>
            </a:r>
            <a:r>
              <a:rPr lang="en-US" dirty="0">
                <a:solidFill>
                  <a:schemeClr val="bg1"/>
                </a:solidFill>
                <a:latin typeface="Roboto Condensed Light" panose="02000000000000000000" pitchFamily="2" charset="0"/>
                <a:ea typeface="Roboto Condensed Light" panose="02000000000000000000" pitchFamily="2" charset="0"/>
              </a:rPr>
              <a:t> meaning into the text.</a:t>
            </a:r>
          </a:p>
        </p:txBody>
      </p:sp>
    </p:spTree>
    <p:extLst>
      <p:ext uri="{BB962C8B-B14F-4D97-AF65-F5344CB8AC3E}">
        <p14:creationId xmlns:p14="http://schemas.microsoft.com/office/powerpoint/2010/main" val="3351141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17) Interpreters of the biblical text </a:t>
            </a:r>
            <a:r>
              <a:rPr lang="en-US" b="1" i="1" dirty="0">
                <a:solidFill>
                  <a:schemeClr val="bg1"/>
                </a:solidFill>
                <a:latin typeface="Roboto Condensed Light" panose="02000000000000000000" pitchFamily="2" charset="0"/>
                <a:ea typeface="Roboto Condensed Light" panose="02000000000000000000" pitchFamily="2" charset="0"/>
              </a:rPr>
              <a:t>exegete</a:t>
            </a:r>
            <a:r>
              <a:rPr lang="en-US" dirty="0">
                <a:solidFill>
                  <a:schemeClr val="bg1"/>
                </a:solidFill>
                <a:latin typeface="Roboto Condensed Light" panose="02000000000000000000" pitchFamily="2" charset="0"/>
                <a:ea typeface="Roboto Condensed Light" panose="02000000000000000000" pitchFamily="2" charset="0"/>
              </a:rPr>
              <a:t> the text, they do not </a:t>
            </a:r>
            <a:r>
              <a:rPr lang="en-US" b="1" i="1" dirty="0" err="1">
                <a:solidFill>
                  <a:schemeClr val="bg1"/>
                </a:solidFill>
                <a:latin typeface="Roboto Condensed Light" panose="02000000000000000000" pitchFamily="2" charset="0"/>
                <a:ea typeface="Roboto Condensed Light" panose="02000000000000000000" pitchFamily="2" charset="0"/>
              </a:rPr>
              <a:t>eisegete</a:t>
            </a:r>
            <a:r>
              <a:rPr lang="en-US" dirty="0">
                <a:solidFill>
                  <a:schemeClr val="bg1"/>
                </a:solidFill>
                <a:latin typeface="Roboto Condensed Light" panose="02000000000000000000" pitchFamily="2" charset="0"/>
                <a:ea typeface="Roboto Condensed Light" panose="02000000000000000000" pitchFamily="2" charset="0"/>
              </a:rPr>
              <a:t> the text. </a:t>
            </a:r>
          </a:p>
        </p:txBody>
      </p:sp>
    </p:spTree>
    <p:extLst>
      <p:ext uri="{BB962C8B-B14F-4D97-AF65-F5344CB8AC3E}">
        <p14:creationId xmlns:p14="http://schemas.microsoft.com/office/powerpoint/2010/main" val="4244824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18) Biblical exposition should be the preferred and regular method of preaching.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17789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1) The one true and living God is a Triune talking God.</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81329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787784"/>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19) Preaching that does not honor the author’s intended meaning in the text is not faithful preaching. It questions the work of the Holy Spirit in how Scripture is given.</a:t>
            </a:r>
          </a:p>
        </p:txBody>
      </p:sp>
    </p:spTree>
    <p:extLst>
      <p:ext uri="{BB962C8B-B14F-4D97-AF65-F5344CB8AC3E}">
        <p14:creationId xmlns:p14="http://schemas.microsoft.com/office/powerpoint/2010/main" val="749369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20) Faithful preaching is text driven preaching that allows the divine revelation to provide the substance and structure of our preaching.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420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21) It is a form of ministerial malpractice to </a:t>
            </a:r>
            <a:r>
              <a:rPr lang="en-US" b="1" i="1" u="sng" dirty="0">
                <a:solidFill>
                  <a:schemeClr val="bg1"/>
                </a:solidFill>
                <a:latin typeface="Roboto Condensed Light" panose="02000000000000000000" pitchFamily="2" charset="0"/>
                <a:ea typeface="Roboto Condensed Light" panose="02000000000000000000" pitchFamily="2" charset="0"/>
              </a:rPr>
              <a:t>not</a:t>
            </a:r>
            <a:r>
              <a:rPr lang="en-US" dirty="0">
                <a:solidFill>
                  <a:schemeClr val="bg1"/>
                </a:solidFill>
                <a:latin typeface="Roboto Condensed Light" panose="02000000000000000000" pitchFamily="2" charset="0"/>
                <a:ea typeface="Roboto Condensed Light" panose="02000000000000000000" pitchFamily="2" charset="0"/>
              </a:rPr>
              <a:t> preach the Bible faithfully week in and week out. </a:t>
            </a:r>
          </a:p>
        </p:txBody>
      </p:sp>
    </p:spTree>
    <p:extLst>
      <p:ext uri="{BB962C8B-B14F-4D97-AF65-F5344CB8AC3E}">
        <p14:creationId xmlns:p14="http://schemas.microsoft.com/office/powerpoint/2010/main" val="4269139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22) Faithful preaching is not simply preaching through books of the Bible. The manner in which one treats the text is the crucial and decisive issue.</a:t>
            </a:r>
          </a:p>
        </p:txBody>
      </p:sp>
    </p:spTree>
    <p:extLst>
      <p:ext uri="{BB962C8B-B14F-4D97-AF65-F5344CB8AC3E}">
        <p14:creationId xmlns:p14="http://schemas.microsoft.com/office/powerpoint/2010/main" val="4272974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8"/>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23) Biblical preaching recognizes and affirms the doctrine of progressive revelation (see </a:t>
            </a:r>
            <a:r>
              <a:rPr lang="en-US" dirty="0" err="1">
                <a:solidFill>
                  <a:schemeClr val="bg1"/>
                </a:solidFill>
                <a:latin typeface="Roboto Condensed Light" panose="02000000000000000000" pitchFamily="2" charset="0"/>
                <a:ea typeface="Roboto Condensed Light" panose="02000000000000000000" pitchFamily="2" charset="0"/>
              </a:rPr>
              <a:t>Mtt</a:t>
            </a:r>
            <a:r>
              <a:rPr lang="en-US" dirty="0">
                <a:solidFill>
                  <a:schemeClr val="bg1"/>
                </a:solidFill>
                <a:latin typeface="Roboto Condensed Light" panose="02000000000000000000" pitchFamily="2" charset="0"/>
                <a:ea typeface="Roboto Condensed Light" panose="02000000000000000000" pitchFamily="2" charset="0"/>
              </a:rPr>
              <a:t> 5:17–18; Hb 1:1–2).</a:t>
            </a:r>
          </a:p>
        </p:txBody>
      </p:sp>
    </p:spTree>
    <p:extLst>
      <p:ext uri="{BB962C8B-B14F-4D97-AF65-F5344CB8AC3E}">
        <p14:creationId xmlns:p14="http://schemas.microsoft.com/office/powerpoint/2010/main" val="1540698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24) Biblical preaching follows a historical-grammatical-theological-Christological hermeneutic. </a:t>
            </a:r>
          </a:p>
        </p:txBody>
      </p:sp>
    </p:spTree>
    <p:extLst>
      <p:ext uri="{BB962C8B-B14F-4D97-AF65-F5344CB8AC3E}">
        <p14:creationId xmlns:p14="http://schemas.microsoft.com/office/powerpoint/2010/main" val="3199924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5178078"/>
          </a:xfrm>
        </p:spPr>
        <p:txBody>
          <a:bodyPr>
            <a:noAutofit/>
          </a:bodyPr>
          <a:lstStyle/>
          <a:p>
            <a:pPr algn="l"/>
            <a:r>
              <a:rPr lang="en-US" sz="4800" dirty="0">
                <a:solidFill>
                  <a:schemeClr val="bg1"/>
                </a:solidFill>
                <a:latin typeface="Roboto Condensed Light" panose="02000000000000000000" pitchFamily="2" charset="0"/>
                <a:ea typeface="Roboto Condensed Light" panose="02000000000000000000" pitchFamily="2" charset="0"/>
              </a:rPr>
              <a:t>25) Faithful exposition allows the Grand Redemptive Storyline of Scripture to provide a hermeneutical canopy over your investigation and study of any biblical text. (Creation </a:t>
            </a:r>
            <a:r>
              <a:rPr lang="en-US" sz="4800" dirty="0">
                <a:solidFill>
                  <a:schemeClr val="bg1"/>
                </a:solidFill>
                <a:latin typeface="Roboto Condensed Light" panose="02000000000000000000" pitchFamily="2" charset="0"/>
                <a:ea typeface="Roboto Condensed Light" panose="02000000000000000000" pitchFamily="2" charset="0"/>
                <a:sym typeface="Wingdings" pitchFamily="2" charset="2"/>
              </a:rPr>
              <a:t> Fall  Redemption  New Creation). Examine the little narratives in light of the Big Narrative.</a:t>
            </a:r>
            <a:endParaRPr lang="en-US" sz="4800"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068608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26) Because we are blessed with the whole canon of the Bible, we interpret texts in the context of the whole canon.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34345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1"/>
            <a:ext cx="9144000" cy="4888145"/>
          </a:xfrm>
        </p:spPr>
        <p:txBody>
          <a:bodyPr>
            <a:noAutofit/>
          </a:bodyPr>
          <a:lstStyle/>
          <a:p>
            <a:pPr algn="l"/>
            <a:r>
              <a:rPr lang="en-US" sz="4800" dirty="0">
                <a:solidFill>
                  <a:schemeClr val="bg1"/>
                </a:solidFill>
                <a:latin typeface="Roboto Condensed Light" panose="02000000000000000000" pitchFamily="2" charset="0"/>
                <a:ea typeface="Roboto Condensed Light" panose="02000000000000000000" pitchFamily="2" charset="0"/>
              </a:rPr>
              <a:t>27) A text cannot mean today what it did not mean to the original audience. However, in light of the Bible’s divine authorship, the whole and completed canon, and the coming of the Messiah, it may have a fuller meaning than it did to the original audience.</a:t>
            </a:r>
          </a:p>
        </p:txBody>
      </p:sp>
    </p:spTree>
    <p:extLst>
      <p:ext uri="{BB962C8B-B14F-4D97-AF65-F5344CB8AC3E}">
        <p14:creationId xmlns:p14="http://schemas.microsoft.com/office/powerpoint/2010/main" val="789679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28) When you preach, be “a mouthpiece for the text”</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62991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2) We affirm that this God has spoken in His Word, the Bible.</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20888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29) The basic elements of preaching should include exposition, illustration, application and exhortation.</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43621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8"/>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30) The meaning of Scripture is one, but the applications are many.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75731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31) As we interpret the Bible, through the ministry of the Holy Spirit, the Bible also interprets us.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42822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32) Preach the gospel with such simplicity and clarity that if the message is rejected, it is because of an unbelieving heart not an unclear mind.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08238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33) Preach out of the conviction that apart from the Bible, we have nothing of eternal value to say.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39201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34) The man who faithfully preaches the Bible will face opposition from liberalism on the left and </a:t>
            </a:r>
            <a:r>
              <a:rPr lang="en-US" dirty="0" err="1">
                <a:solidFill>
                  <a:schemeClr val="bg1"/>
                </a:solidFill>
                <a:latin typeface="Roboto Condensed Light" panose="02000000000000000000" pitchFamily="2" charset="0"/>
                <a:ea typeface="Roboto Condensed Light" panose="02000000000000000000" pitchFamily="2" charset="0"/>
              </a:rPr>
              <a:t>Pharisaism</a:t>
            </a:r>
            <a:r>
              <a:rPr lang="en-US" dirty="0">
                <a:solidFill>
                  <a:schemeClr val="bg1"/>
                </a:solidFill>
                <a:latin typeface="Roboto Condensed Light" panose="02000000000000000000" pitchFamily="2" charset="0"/>
                <a:ea typeface="Roboto Condensed Light" panose="02000000000000000000" pitchFamily="2" charset="0"/>
              </a:rPr>
              <a:t> on the right.</a:t>
            </a:r>
          </a:p>
        </p:txBody>
      </p:sp>
    </p:spTree>
    <p:extLst>
      <p:ext uri="{BB962C8B-B14F-4D97-AF65-F5344CB8AC3E}">
        <p14:creationId xmlns:p14="http://schemas.microsoft.com/office/powerpoint/2010/main" val="2124830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776633"/>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35) Remember God has promised to bless His Word, not your clever ideas or cute utterances. However, this thesis does not reject the wise and judicious use of humor.</a:t>
            </a:r>
          </a:p>
        </p:txBody>
      </p:sp>
    </p:spTree>
    <p:extLst>
      <p:ext uri="{BB962C8B-B14F-4D97-AF65-F5344CB8AC3E}">
        <p14:creationId xmlns:p14="http://schemas.microsoft.com/office/powerpoint/2010/main" val="19873060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36) The Bible does not need to be defended; it only needs to be proclaimed.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559629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37) It is a sin to read the Bible poorly in public worship.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999167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38) Faithful preaching models for the sheep that you shepherd how you hope they will handle the Bible when they teach others.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0017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3) The Triune God speaks both by natural (creation and conscience) and special revelation (Scripture and Christ).  </a:t>
            </a:r>
          </a:p>
        </p:txBody>
      </p:sp>
    </p:spTree>
    <p:extLst>
      <p:ext uri="{BB962C8B-B14F-4D97-AF65-F5344CB8AC3E}">
        <p14:creationId xmlns:p14="http://schemas.microsoft.com/office/powerpoint/2010/main" val="10211886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39) Our grasp and understanding of the Bible will never be exhaustive, but it is sufficient for faith and obedience.</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088584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932750"/>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40) Good preaching will develop and explain the theology that naturally emerges from faithful exposition. Let exegesis drive theology and fill your preaching with doctrine.</a:t>
            </a:r>
          </a:p>
        </p:txBody>
      </p:sp>
    </p:spTree>
    <p:extLst>
      <p:ext uri="{BB962C8B-B14F-4D97-AF65-F5344CB8AC3E}">
        <p14:creationId xmlns:p14="http://schemas.microsoft.com/office/powerpoint/2010/main" val="24931727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41) Effective preaching brings together in the preaching event the three canons of good rhetoric: 1) logos (what), 2) pathos (how) and 3) ethos (who).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118178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676272"/>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42) Strive to make your time in the study one of personal worship and edification. Ask the Holy Spirit to be your guide and let the Word of God preach to you before you preach it to others.</a:t>
            </a:r>
          </a:p>
        </p:txBody>
      </p:sp>
    </p:spTree>
    <p:extLst>
      <p:ext uri="{BB962C8B-B14F-4D97-AF65-F5344CB8AC3E}">
        <p14:creationId xmlns:p14="http://schemas.microsoft.com/office/powerpoint/2010/main" val="18800632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843540"/>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43) The gospel of Jesus Christ should be preached in every sermon with a call to repentance and faith to that gospel given with clarity and urgency. Preach for a verdict.</a:t>
            </a:r>
          </a:p>
        </p:txBody>
      </p:sp>
    </p:spTree>
    <p:extLst>
      <p:ext uri="{BB962C8B-B14F-4D97-AF65-F5344CB8AC3E}">
        <p14:creationId xmlns:p14="http://schemas.microsoft.com/office/powerpoint/2010/main" val="1050507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44) Faithful preaching seeks to persuade persons to be reconciled to God.</a:t>
            </a:r>
          </a:p>
        </p:txBody>
      </p:sp>
    </p:spTree>
    <p:extLst>
      <p:ext uri="{BB962C8B-B14F-4D97-AF65-F5344CB8AC3E}">
        <p14:creationId xmlns:p14="http://schemas.microsoft.com/office/powerpoint/2010/main" val="28929093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45) Faithful preaching will be evangelistic and missional, theological and pastoral, encouraging and practical.</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583338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46) The Great Commission is the final marching orders of King Jesus; therefore, it must continually be evident in our preaching.</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834117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47) Fill your sermons with grace and the Bible’s indicatives, but do not neglect the Law and the Bible’s imperatives.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8598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48) All Christians are called to proclaim the gospel and teach the Bible while men who serve as pastors uniquely have this ministry in the life and corporate worship of the church.</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78763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497853"/>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4) Special revelation is the divinely intended content of those who preach. Its focus is two-fold: 1) the living Word (the Lord Jesus Christ) and 2) the Written Word (the Bible).</a:t>
            </a:r>
          </a:p>
        </p:txBody>
      </p:sp>
    </p:spTree>
    <p:extLst>
      <p:ext uri="{BB962C8B-B14F-4D97-AF65-F5344CB8AC3E}">
        <p14:creationId xmlns:p14="http://schemas.microsoft.com/office/powerpoint/2010/main" val="35709111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8"/>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49) Preach so that people will say “what a wonderful Savior,” not “what a wonderful preacher.”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72446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252525"/>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50) The Holy Spirit is essential both in the work of the study and proclamation in the pulpit.</a:t>
            </a:r>
          </a:p>
        </p:txBody>
      </p:sp>
    </p:spTree>
    <p:extLst>
      <p:ext uri="{BB962C8B-B14F-4D97-AF65-F5344CB8AC3E}">
        <p14:creationId xmlns:p14="http://schemas.microsoft.com/office/powerpoint/2010/main" val="14399230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51) Preaching for changed lives depends on the regenerating ministry of the Holy Spirit.</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159230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5155775"/>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52) Find the main idea of your text and let it guide you in articulating the main idea of your message. Further, let the additional (or “little”) points or emphases serve and feed the main point.</a:t>
            </a:r>
          </a:p>
        </p:txBody>
      </p:sp>
    </p:spTree>
    <p:extLst>
      <p:ext uri="{BB962C8B-B14F-4D97-AF65-F5344CB8AC3E}">
        <p14:creationId xmlns:p14="http://schemas.microsoft.com/office/powerpoint/2010/main" val="21942335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53) Let both the substance and structure of the text determine the substance and structure of your sermon.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087802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54) Outline your message simply and clearly so that you have a road map or GPS indicating where you have been, where you are, and where you are going. </a:t>
            </a:r>
          </a:p>
        </p:txBody>
      </p:sp>
    </p:spTree>
    <p:extLst>
      <p:ext uri="{BB962C8B-B14F-4D97-AF65-F5344CB8AC3E}">
        <p14:creationId xmlns:p14="http://schemas.microsoft.com/office/powerpoint/2010/main" val="27541903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55) In a visual world take advantage of and </a:t>
            </a:r>
            <a:r>
              <a:rPr lang="en-US" b="1" i="1" dirty="0">
                <a:solidFill>
                  <a:schemeClr val="bg1"/>
                </a:solidFill>
                <a:latin typeface="Roboto Condensed Light" panose="02000000000000000000" pitchFamily="2" charset="0"/>
                <a:ea typeface="Roboto Condensed Light" panose="02000000000000000000" pitchFamily="2" charset="0"/>
              </a:rPr>
              <a:t>wisely</a:t>
            </a:r>
            <a:r>
              <a:rPr lang="en-US" dirty="0">
                <a:solidFill>
                  <a:schemeClr val="bg1"/>
                </a:solidFill>
                <a:latin typeface="Roboto Condensed Light" panose="02000000000000000000" pitchFamily="2" charset="0"/>
                <a:ea typeface="Roboto Condensed Light" panose="02000000000000000000" pitchFamily="2" charset="0"/>
              </a:rPr>
              <a:t> use visual aids. </a:t>
            </a:r>
          </a:p>
        </p:txBody>
      </p:sp>
    </p:spTree>
    <p:extLst>
      <p:ext uri="{BB962C8B-B14F-4D97-AF65-F5344CB8AC3E}">
        <p14:creationId xmlns:p14="http://schemas.microsoft.com/office/powerpoint/2010/main" val="25453610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56) Preaching the Word is for the hardworking, not the lazy. Lazy persons should not be in the ministry.</a:t>
            </a:r>
          </a:p>
        </p:txBody>
      </p:sp>
    </p:spTree>
    <p:extLst>
      <p:ext uri="{BB962C8B-B14F-4D97-AF65-F5344CB8AC3E}">
        <p14:creationId xmlns:p14="http://schemas.microsoft.com/office/powerpoint/2010/main" val="7252512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57) When writing out your sermon, always aim for the ear and not the eye.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114375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58)  Remember that though you have examined your sermon material for hours, the people you preach to are hearing it for the very first time.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05543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 Without the preaching of the Bible, our people will perish with no genuine hope in this life or the next.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066191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59) Powerful preaching will inform the mind, move the emotion and activate the will.</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017172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60) Always dress in a manner that is appropriate to the occasion, recognizing it is better to overdress than underdress.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317309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61) The importance of beginning well (introduction) and concluding well (conclusion) cannot be overstated. They are crucial to good communication.</a:t>
            </a:r>
          </a:p>
        </p:txBody>
      </p:sp>
    </p:spTree>
    <p:extLst>
      <p:ext uri="{BB962C8B-B14F-4D97-AF65-F5344CB8AC3E}">
        <p14:creationId xmlns:p14="http://schemas.microsoft.com/office/powerpoint/2010/main" val="3235450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62) Aim to be understood by children and you will more likely gain the ear of adults as well.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14675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63) Better to say something clearly than to say nothing with eloquence.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295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798936"/>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64) Few things are more effective in public speaking than the wise use of the… </a:t>
            </a:r>
            <a:br>
              <a:rPr lang="en-US" dirty="0">
                <a:solidFill>
                  <a:schemeClr val="bg1"/>
                </a:solidFill>
                <a:latin typeface="Roboto Condensed Light" panose="02000000000000000000" pitchFamily="2" charset="0"/>
                <a:ea typeface="Roboto Condensed Light" panose="02000000000000000000" pitchFamily="2" charset="0"/>
              </a:rPr>
            </a:br>
            <a:br>
              <a:rPr lang="en-US" dirty="0">
                <a:solidFill>
                  <a:schemeClr val="bg1"/>
                </a:solidFill>
                <a:latin typeface="Roboto Condensed Light" panose="02000000000000000000" pitchFamily="2" charset="0"/>
                <a:ea typeface="Roboto Condensed Light" panose="02000000000000000000" pitchFamily="2" charset="0"/>
              </a:rPr>
            </a:br>
            <a:br>
              <a:rPr lang="en-US" dirty="0">
                <a:solidFill>
                  <a:schemeClr val="bg1"/>
                </a:solidFill>
                <a:latin typeface="Roboto Condensed Light" panose="02000000000000000000" pitchFamily="2" charset="0"/>
                <a:ea typeface="Roboto Condensed Light" panose="02000000000000000000" pitchFamily="2" charset="0"/>
              </a:rPr>
            </a:br>
            <a:r>
              <a:rPr lang="en-US" dirty="0">
                <a:solidFill>
                  <a:schemeClr val="bg1"/>
                </a:solidFill>
                <a:latin typeface="Roboto Condensed Light" panose="02000000000000000000" pitchFamily="2" charset="0"/>
                <a:ea typeface="Roboto Condensed Light" panose="02000000000000000000" pitchFamily="2" charset="0"/>
              </a:rPr>
              <a:t>….pause. </a:t>
            </a:r>
          </a:p>
        </p:txBody>
      </p:sp>
    </p:spTree>
    <p:extLst>
      <p:ext uri="{BB962C8B-B14F-4D97-AF65-F5344CB8AC3E}">
        <p14:creationId xmlns:p14="http://schemas.microsoft.com/office/powerpoint/2010/main" val="8723359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65) Recognize bad preaching will sap the life out of a church.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360468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66) We affirm the truth that what you say is more important than how you say it, but how you say it has never been more important.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07236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67)Those who fill the office of pastor should be God called and scriptural qualified for the awesome task of pulpit ministry. </a:t>
            </a:r>
          </a:p>
        </p:txBody>
      </p:sp>
    </p:spTree>
    <p:extLst>
      <p:ext uri="{BB962C8B-B14F-4D97-AF65-F5344CB8AC3E}">
        <p14:creationId xmlns:p14="http://schemas.microsoft.com/office/powerpoint/2010/main" val="35894209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89929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68) Men who are God’s chosen instrument for the preaching ministry should be themselves under the guiding and empowering hand of the Holy Spirit.</a:t>
            </a:r>
          </a:p>
        </p:txBody>
      </p:sp>
    </p:spTree>
    <p:extLst>
      <p:ext uri="{BB962C8B-B14F-4D97-AF65-F5344CB8AC3E}">
        <p14:creationId xmlns:p14="http://schemas.microsoft.com/office/powerpoint/2010/main" val="2573886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6) Jesus Christ is the Savior and hero of the Bible. As its focal point, he is to be faithfully proclaimed from all of Scripture</a:t>
            </a:r>
          </a:p>
        </p:txBody>
      </p:sp>
    </p:spTree>
    <p:extLst>
      <p:ext uri="{BB962C8B-B14F-4D97-AF65-F5344CB8AC3E}">
        <p14:creationId xmlns:p14="http://schemas.microsoft.com/office/powerpoint/2010/main" val="7349155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69) Conduct your preaching ministry for the praise of God and never the praise of men.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112803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70) Recall regularly the words attributed to Robert Murray </a:t>
            </a:r>
            <a:r>
              <a:rPr lang="en-US" dirty="0" err="1">
                <a:solidFill>
                  <a:schemeClr val="bg1"/>
                </a:solidFill>
                <a:latin typeface="Roboto Condensed Light" panose="02000000000000000000" pitchFamily="2" charset="0"/>
                <a:ea typeface="Roboto Condensed Light" panose="02000000000000000000" pitchFamily="2" charset="0"/>
              </a:rPr>
              <a:t>McCheyne</a:t>
            </a:r>
            <a:r>
              <a:rPr lang="en-US" dirty="0">
                <a:solidFill>
                  <a:schemeClr val="bg1"/>
                </a:solidFill>
                <a:latin typeface="Roboto Condensed Light" panose="02000000000000000000" pitchFamily="2" charset="0"/>
                <a:ea typeface="Roboto Condensed Light" panose="02000000000000000000" pitchFamily="2" charset="0"/>
              </a:rPr>
              <a:t>, “My peoples’ greatest need is my personal holiness.” </a:t>
            </a:r>
          </a:p>
        </p:txBody>
      </p:sp>
    </p:spTree>
    <p:extLst>
      <p:ext uri="{BB962C8B-B14F-4D97-AF65-F5344CB8AC3E}">
        <p14:creationId xmlns:p14="http://schemas.microsoft.com/office/powerpoint/2010/main" val="12708400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71) Remember that as you preach the Word of God all that truly matters is that you please God.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997006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72) Engage and honor all three persons of the Triune God in your preparation and act of preaching.</a:t>
            </a:r>
          </a:p>
        </p:txBody>
      </p:sp>
    </p:spTree>
    <p:extLst>
      <p:ext uri="{BB962C8B-B14F-4D97-AF65-F5344CB8AC3E}">
        <p14:creationId xmlns:p14="http://schemas.microsoft.com/office/powerpoint/2010/main" val="41807396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051804"/>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73) Never forget you have a divine mandate and charge to preach the Word of God.</a:t>
            </a:r>
          </a:p>
        </p:txBody>
      </p:sp>
    </p:spTree>
    <p:extLst>
      <p:ext uri="{BB962C8B-B14F-4D97-AF65-F5344CB8AC3E}">
        <p14:creationId xmlns:p14="http://schemas.microsoft.com/office/powerpoint/2010/main" val="733174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542458"/>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74) Preach the Word of God when you feel like it and when you don’t feel like it because it is what people need.</a:t>
            </a:r>
          </a:p>
        </p:txBody>
      </p:sp>
    </p:spTree>
    <p:extLst>
      <p:ext uri="{BB962C8B-B14F-4D97-AF65-F5344CB8AC3E}">
        <p14:creationId xmlns:p14="http://schemas.microsoft.com/office/powerpoint/2010/main" val="21002557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876994"/>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75) Pray that when your work on earth is done and you stand before King Jesus, the words you hear from the Master are these, “Well done My good and faithful Servant.” </a:t>
            </a:r>
          </a:p>
        </p:txBody>
      </p:sp>
    </p:spTree>
    <p:extLst>
      <p:ext uri="{BB962C8B-B14F-4D97-AF65-F5344CB8AC3E}">
        <p14:creationId xmlns:p14="http://schemas.microsoft.com/office/powerpoint/2010/main" val="144717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a:bodyPr>
          <a:lstStyle/>
          <a:p>
            <a:pPr algn="l"/>
            <a:r>
              <a:rPr lang="en-US" dirty="0">
                <a:solidFill>
                  <a:schemeClr val="bg1"/>
                </a:solidFill>
                <a:latin typeface="Roboto Condensed Light" panose="02000000000000000000" pitchFamily="2" charset="0"/>
                <a:ea typeface="Roboto Condensed Light" panose="02000000000000000000" pitchFamily="2" charset="0"/>
              </a:rPr>
              <a:t>7) There is no contradiction in being Theocentric and Christocentric in preaching.</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8511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135437"/>
          </a:xfrm>
        </p:spPr>
        <p:txBody>
          <a:bodyPr>
            <a:normAutofit fontScale="90000"/>
          </a:bodyPr>
          <a:lstStyle/>
          <a:p>
            <a:pPr algn="l"/>
            <a:r>
              <a:rPr lang="en-US" dirty="0">
                <a:solidFill>
                  <a:schemeClr val="bg1"/>
                </a:solidFill>
                <a:latin typeface="Roboto Condensed Light" panose="02000000000000000000" pitchFamily="2" charset="0"/>
                <a:ea typeface="Roboto Condensed Light" panose="02000000000000000000" pitchFamily="2" charset="0"/>
              </a:rPr>
              <a:t>8) Jesus himself teaches us that all of Scripture testifies about Him (Jn 5:39; Luke 24). The whole Bible is Christian Scripture.</a:t>
            </a:r>
          </a:p>
        </p:txBody>
      </p:sp>
    </p:spTree>
    <p:extLst>
      <p:ext uri="{BB962C8B-B14F-4D97-AF65-F5344CB8AC3E}">
        <p14:creationId xmlns:p14="http://schemas.microsoft.com/office/powerpoint/2010/main" val="2817023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5672D8BF829944A9B07CED996AC076" ma:contentTypeVersion="18" ma:contentTypeDescription="Create a new document." ma:contentTypeScope="" ma:versionID="96ceee5410970e3175095dd1cabaa29c">
  <xsd:schema xmlns:xsd="http://www.w3.org/2001/XMLSchema" xmlns:xs="http://www.w3.org/2001/XMLSchema" xmlns:p="http://schemas.microsoft.com/office/2006/metadata/properties" xmlns:ns1="http://schemas.microsoft.com/sharepoint/v3" xmlns:ns2="d88e48b9-6c5c-4b73-abf9-2976fe96ea0b" xmlns:ns3="ee1d6028-b86f-46b2-bc37-90caac66472a" targetNamespace="http://schemas.microsoft.com/office/2006/metadata/properties" ma:root="true" ma:fieldsID="55020d3db03632e85db7992bcef6db0e" ns1:_="" ns2:_="" ns3:_="">
    <xsd:import namespace="http://schemas.microsoft.com/sharepoint/v3"/>
    <xsd:import namespace="d88e48b9-6c5c-4b73-abf9-2976fe96ea0b"/>
    <xsd:import namespace="ee1d6028-b86f-46b2-bc37-90caac66472a"/>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e48b9-6c5c-4b73-abf9-2976fe96ea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326c230-d9bd-424f-8c6d-701d0a9ec17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1d6028-b86f-46b2-bc37-90caac66472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4e92a7f-15a5-4142-ae2a-b014ec06d4b0}" ma:internalName="TaxCatchAll" ma:showField="CatchAllData" ma:web="ee1d6028-b86f-46b2-bc37-90caac6647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d88e48b9-6c5c-4b73-abf9-2976fe96ea0b">
      <Terms xmlns="http://schemas.microsoft.com/office/infopath/2007/PartnerControls"/>
    </lcf76f155ced4ddcb4097134ff3c332f>
    <TaxCatchAll xmlns="ee1d6028-b86f-46b2-bc37-90caac66472a" xsi:nil="true"/>
  </documentManagement>
</p:properties>
</file>

<file path=customXml/itemProps1.xml><?xml version="1.0" encoding="utf-8"?>
<ds:datastoreItem xmlns:ds="http://schemas.openxmlformats.org/officeDocument/2006/customXml" ds:itemID="{85D61638-D1E6-40D4-9E9D-05BC978133A6}"/>
</file>

<file path=customXml/itemProps2.xml><?xml version="1.0" encoding="utf-8"?>
<ds:datastoreItem xmlns:ds="http://schemas.openxmlformats.org/officeDocument/2006/customXml" ds:itemID="{11C40E7F-BDB7-4DBC-B856-1076BF2234EE}">
  <ds:schemaRefs>
    <ds:schemaRef ds:uri="http://schemas.microsoft.com/sharepoint/v3/contenttype/forms"/>
  </ds:schemaRefs>
</ds:datastoreItem>
</file>

<file path=customXml/itemProps3.xml><?xml version="1.0" encoding="utf-8"?>
<ds:datastoreItem xmlns:ds="http://schemas.openxmlformats.org/officeDocument/2006/customXml" ds:itemID="{D4EB0EAE-10BB-4058-B20F-DB69B5B7BDC5}">
  <ds:schemaRefs>
    <ds:schemaRef ds:uri="a4a66dd6-9ba7-44e1-bb42-19e796b83415"/>
    <ds:schemaRef ds:uri="http://schemas.microsoft.com/office/infopath/2007/PartnerControls"/>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sharepoint/v3"/>
    <ds:schemaRef ds:uri="http://purl.org/dc/dcmitype/"/>
    <ds:schemaRef ds:uri="http://purl.org/dc/terms/"/>
    <ds:schemaRef ds:uri="fdff4e9c-8b7d-4008-9388-c94c355f80b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699</TotalTime>
  <Words>1863</Words>
  <Application>Microsoft Macintosh PowerPoint</Application>
  <PresentationFormat>Widescreen</PresentationFormat>
  <Paragraphs>76</Paragraphs>
  <Slides>76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76</vt:i4>
      </vt:variant>
    </vt:vector>
  </HeadingPairs>
  <TitlesOfParts>
    <vt:vector size="81" baseType="lpstr">
      <vt:lpstr>Arial</vt:lpstr>
      <vt:lpstr>Calibri</vt:lpstr>
      <vt:lpstr>Calibri Light</vt:lpstr>
      <vt:lpstr>Roboto Condensed Light</vt:lpstr>
      <vt:lpstr>office theme</vt:lpstr>
      <vt:lpstr>75 Theses for Preaching in the 21st Century</vt:lpstr>
      <vt:lpstr>1) The one true and living God is a Triune talking God.</vt:lpstr>
      <vt:lpstr>2) We affirm that this God has spoken in His Word, the Bible.</vt:lpstr>
      <vt:lpstr>3) The Triune God speaks both by natural (creation and conscience) and special revelation (Scripture and Christ).  </vt:lpstr>
      <vt:lpstr>4) Special revelation is the divinely intended content of those who preach. Its focus is two-fold: 1) the living Word (the Lord Jesus Christ) and 2) the Written Word (the Bible).</vt:lpstr>
      <vt:lpstr>5) Without the preaching of the Bible, our people will perish with no genuine hope in this life or the next. </vt:lpstr>
      <vt:lpstr>6) Jesus Christ is the Savior and hero of the Bible. As its focal point, he is to be faithfully proclaimed from all of Scripture</vt:lpstr>
      <vt:lpstr>7) There is no contradiction in being Theocentric and Christocentric in preaching.</vt:lpstr>
      <vt:lpstr>8) Jesus himself teaches us that all of Scripture testifies about Him (Jn 5:39; Luke 24). The whole Bible is Christian Scripture.</vt:lpstr>
      <vt:lpstr>9) The Bible as the Word of God written is faithful, true, infallible and inerrant as originally given. It corresponds to reality and is coherent in its message.</vt:lpstr>
      <vt:lpstr>10) The Bible, as the Word of God written in the words of men, is uniquely a divine and human book. Faithful preaching honors the reality of this dual authorship.</vt:lpstr>
      <vt:lpstr>11) The Bible is divinely inspired both in terms of the Writers of Scripture (2 Pt. 1:20–21) and the Words of Scripture (2 Tm 3:16–17). </vt:lpstr>
      <vt:lpstr>12) Faithful, evangelical, orthodox preaching stands on the bedrock foundation of the five Solas of the Reformation: 1) Scripture alone, 2) Christ alone, 3) grace alone, 4) faith alone, 5) the glory of God alone.</vt:lpstr>
      <vt:lpstr>13) The Bible as the very Word of God is authoritative, inerrant, infallible and sufficient for any and all matters of faith and practice. </vt:lpstr>
      <vt:lpstr>14) The authorially intended meaning of the divine/human authors of Scripture is to be honored and pursued with a laser beam intensity.</vt:lpstr>
      <vt:lpstr>15) Evangelical interpreters approach the Bible with a hermeneutic of humility not a hermeneutic of suspicion. </vt:lpstr>
      <vt:lpstr>16) Readers of the biblical text should approach the text as those who discover the meaning in the text not those who deposit meaning into the text.</vt:lpstr>
      <vt:lpstr>17) Interpreters of the biblical text exegete the text, they do not eisegete the text. </vt:lpstr>
      <vt:lpstr>18) Biblical exposition should be the preferred and regular method of preaching. </vt:lpstr>
      <vt:lpstr>19) Preaching that does not honor the author’s intended meaning in the text is not faithful preaching. It questions the work of the Holy Spirit in how Scripture is given.</vt:lpstr>
      <vt:lpstr>20) Faithful preaching is text driven preaching that allows the divine revelation to provide the substance and structure of our preaching. </vt:lpstr>
      <vt:lpstr>21) It is a form of ministerial malpractice to not preach the Bible faithfully week in and week out. </vt:lpstr>
      <vt:lpstr>22) Faithful preaching is not simply preaching through books of the Bible. The manner in which one treats the text is the crucial and decisive issue.</vt:lpstr>
      <vt:lpstr>23) Biblical preaching recognizes and affirms the doctrine of progressive revelation (see Mtt 5:17–18; Hb 1:1–2).</vt:lpstr>
      <vt:lpstr>24) Biblical preaching follows a historical-grammatical-theological-Christological hermeneutic. </vt:lpstr>
      <vt:lpstr>25) Faithful exposition allows the Grand Redemptive Storyline of Scripture to provide a hermeneutical canopy over your investigation and study of any biblical text. (Creation  Fall  Redemption  New Creation). Examine the little narratives in light of the Big Narrative.</vt:lpstr>
      <vt:lpstr>26) Because we are blessed with the whole canon of the Bible, we interpret texts in the context of the whole canon. </vt:lpstr>
      <vt:lpstr>27) A text cannot mean today what it did not mean to the original audience. However, in light of the Bible’s divine authorship, the whole and completed canon, and the coming of the Messiah, it may have a fuller meaning than it did to the original audience.</vt:lpstr>
      <vt:lpstr>28) When you preach, be “a mouthpiece for the text”</vt:lpstr>
      <vt:lpstr>29) The basic elements of preaching should include exposition, illustration, application and exhortation.</vt:lpstr>
      <vt:lpstr>30) The meaning of Scripture is one, but the applications are many. </vt:lpstr>
      <vt:lpstr>31) As we interpret the Bible, through the ministry of the Holy Spirit, the Bible also interprets us.</vt:lpstr>
      <vt:lpstr>32) Preach the gospel with such simplicity and clarity that if the message is rejected, it is because of an unbelieving heart not an unclear mind. </vt:lpstr>
      <vt:lpstr>33) Preach out of the conviction that apart from the Bible, we have nothing of eternal value to say. </vt:lpstr>
      <vt:lpstr>34) The man who faithfully preaches the Bible will face opposition from liberalism on the left and Pharisaism on the right.</vt:lpstr>
      <vt:lpstr>35) Remember God has promised to bless His Word, not your clever ideas or cute utterances. However, this thesis does not reject the wise and judicious use of humor.</vt:lpstr>
      <vt:lpstr>36) The Bible does not need to be defended; it only needs to be proclaimed. </vt:lpstr>
      <vt:lpstr>37) It is a sin to read the Bible poorly in public worship. </vt:lpstr>
      <vt:lpstr>38) Faithful preaching models for the sheep that you shepherd how you hope they will handle the Bible when they teach others. </vt:lpstr>
      <vt:lpstr>39) Our grasp and understanding of the Bible will never be exhaustive, but it is sufficient for faith and obedience.</vt:lpstr>
      <vt:lpstr>40) Good preaching will develop and explain the theology that naturally emerges from faithful exposition. Let exegesis drive theology and fill your preaching with doctrine.</vt:lpstr>
      <vt:lpstr>41) Effective preaching brings together in the preaching event the three canons of good rhetoric: 1) logos (what), 2) pathos (how) and 3) ethos (who). </vt:lpstr>
      <vt:lpstr>42) Strive to make your time in the study one of personal worship and edification. Ask the Holy Spirit to be your guide and let the Word of God preach to you before you preach it to others.</vt:lpstr>
      <vt:lpstr>43) The gospel of Jesus Christ should be preached in every sermon with a call to repentance and faith to that gospel given with clarity and urgency. Preach for a verdict.</vt:lpstr>
      <vt:lpstr>44) Faithful preaching seeks to persuade persons to be reconciled to God.</vt:lpstr>
      <vt:lpstr>45) Faithful preaching will be evangelistic and missional, theological and pastoral, encouraging and practical.</vt:lpstr>
      <vt:lpstr>46) The Great Commission is the final marching orders of King Jesus; therefore, it must continually be evident in our preaching.</vt:lpstr>
      <vt:lpstr>47) Fill your sermons with grace and the Bible’s indicatives, but do not neglect the Law and the Bible’s imperatives. </vt:lpstr>
      <vt:lpstr>48) All Christians are called to proclaim the gospel and teach the Bible while men who serve as pastors uniquely have this ministry in the life and corporate worship of the church.</vt:lpstr>
      <vt:lpstr>49) Preach so that people will say “what a wonderful Savior,” not “what a wonderful preacher.” </vt:lpstr>
      <vt:lpstr>50) The Holy Spirit is essential both in the work of the study and proclamation in the pulpit.</vt:lpstr>
      <vt:lpstr>51) Preaching for changed lives depends on the regenerating ministry of the Holy Spirit.</vt:lpstr>
      <vt:lpstr>52) Find the main idea of your text and let it guide you in articulating the main idea of your message. Further, let the additional (or “little”) points or emphases serve and feed the main point.</vt:lpstr>
      <vt:lpstr>53) Let both the substance and structure of the text determine the substance and structure of your sermon. </vt:lpstr>
      <vt:lpstr>54) Outline your message simply and clearly so that you have a road map or GPS indicating where you have been, where you are, and where you are going. </vt:lpstr>
      <vt:lpstr>55) In a visual world take advantage of and wisely use visual aids. </vt:lpstr>
      <vt:lpstr>56) Preaching the Word is for the hardworking, not the lazy. Lazy persons should not be in the ministry.</vt:lpstr>
      <vt:lpstr>57) When writing out your sermon, always aim for the ear and not the eye. </vt:lpstr>
      <vt:lpstr>58)  Remember that though you have examined your sermon material for hours, the people you preach to are hearing it for the very first time. </vt:lpstr>
      <vt:lpstr>59) Powerful preaching will inform the mind, move the emotion and activate the will.</vt:lpstr>
      <vt:lpstr>60) Always dress in a manner that is appropriate to the occasion, recognizing it is better to overdress than underdress. </vt:lpstr>
      <vt:lpstr>61) The importance of beginning well (introduction) and concluding well (conclusion) cannot be overstated. They are crucial to good communication.</vt:lpstr>
      <vt:lpstr>62) Aim to be understood by children and you will more likely gain the ear of adults as well. </vt:lpstr>
      <vt:lpstr>63) Better to say something clearly than to say nothing with eloquence. </vt:lpstr>
      <vt:lpstr>64) Few things are more effective in public speaking than the wise use of the…    ….pause. </vt:lpstr>
      <vt:lpstr>65) Recognize bad preaching will sap the life out of a church. </vt:lpstr>
      <vt:lpstr>66) We affirm the truth that what you say is more important than how you say it, but how you say it has never been more important. </vt:lpstr>
      <vt:lpstr>67)Those who fill the office of pastor should be God called and scriptural qualified for the awesome task of pulpit ministry. </vt:lpstr>
      <vt:lpstr>68) Men who are God’s chosen instrument for the preaching ministry should be themselves under the guiding and empowering hand of the Holy Spirit.</vt:lpstr>
      <vt:lpstr>69) Conduct your preaching ministry for the praise of God and never the praise of men. </vt:lpstr>
      <vt:lpstr>70) Recall regularly the words attributed to Robert Murray McCheyne, “My peoples’ greatest need is my personal holiness.” </vt:lpstr>
      <vt:lpstr>71) Remember that as you preach the Word of God all that truly matters is that you please God. </vt:lpstr>
      <vt:lpstr>72) Engage and honor all three persons of the Triune God in your preparation and act of preaching.</vt:lpstr>
      <vt:lpstr>73) Never forget you have a divine mandate and charge to preach the Word of God.</vt:lpstr>
      <vt:lpstr>74) Preach the Word of God when you feel like it and when you don’t feel like it because it is what people need.</vt:lpstr>
      <vt:lpstr>75) Pray that when your work on earth is done and you stand before King Jesus, the words you hear from the Master are these, “Well done My good and faithful Servant.”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Devin Moncada</cp:lastModifiedBy>
  <cp:revision>5</cp:revision>
  <dcterms:created xsi:type="dcterms:W3CDTF">2021-03-02T17:43:09Z</dcterms:created>
  <dcterms:modified xsi:type="dcterms:W3CDTF">2024-03-01T15:38:32Z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0x0101006B5672D8BF829944A9B07CED996AC076</vt:lpwstr>
  </property>
</Properties>
</file>